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68" r:id="rId4"/>
    <p:sldId id="257" r:id="rId5"/>
    <p:sldId id="270" r:id="rId6"/>
    <p:sldId id="259" r:id="rId7"/>
    <p:sldId id="272" r:id="rId8"/>
    <p:sldId id="260" r:id="rId9"/>
    <p:sldId id="273" r:id="rId10"/>
    <p:sldId id="261" r:id="rId11"/>
    <p:sldId id="266" r:id="rId12"/>
    <p:sldId id="265" r:id="rId13"/>
    <p:sldId id="271" r:id="rId14"/>
    <p:sldId id="26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76" d="100"/>
          <a:sy n="76" d="100"/>
        </p:scale>
        <p:origin x="-13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1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1486-BADE-4226-B3D1-245D339AF0A1}" type="datetimeFigureOut">
              <a:rPr lang="en-US" smtClean="0"/>
              <a:pPr/>
              <a:t>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24487-8A8A-4DC3-A9A8-C90F255851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1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74" y="152400"/>
            <a:ext cx="7620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653338"/>
      </p:ext>
    </p:extLst>
  </p:cSld>
  <p:clrMapOvr>
    <a:masterClrMapping/>
  </p:clrMapOvr>
  <p:transition spd="slow" advClick="0" advTm="11000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Freddie Bowles.FREDDIEBOWLESLT\My Documents\ATE 2012\Poems\Edgar Torres La Noche po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ners on the stairwe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52400"/>
            <a:ext cx="6705600" cy="6477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892969" y="321469"/>
            <a:ext cx="7358063" cy="61436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11267" name="Picture 3" descr="C:\Documents and Settings\Freddie Bowles.FREDDIEBOWLESLT\My Documents\ATE 2012\Poems\Stefany y Cynthia po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2545"/>
            <a:ext cx="8991600" cy="68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etry Slam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8229600" cy="594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Freddie Bowles.FREDDIEBOWLESLT\My Documents\ATE 2012\Poems\Ulises po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44000" cy="70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nning Poets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Documents and Settings\Freddie Bowles.FREDDIEBOWLESLT\My Documents\ATE 2012\Poems\Carmen y Christian poe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726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765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ize winner and troph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04800"/>
            <a:ext cx="8001000" cy="61722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Documents and Settings\Freddie Bowles.FREDDIEBOWLESLT\My Documents\ATE 2012\Poems\Leonel y Melvin poem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etry Slam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533400"/>
            <a:ext cx="7391400" cy="59436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0"/>
            <a:ext cx="86106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2" descr="C:\Documents and Settings\Freddie Bowles.FREDDIEBOWLESLT\My Documents\ATE 2012\Poems\Ivonne Torres p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vely couple winn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Freddie Bowles.FREDDIEBOWLESLT\My Documents\ATE 2012\Poems\Jorge Delgado poe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pporting c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Education &amp; Health Professions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Freddie Bowles</dc:creator>
  <cp:lastModifiedBy>Freddie Bowles</cp:lastModifiedBy>
  <cp:revision>25</cp:revision>
  <dcterms:created xsi:type="dcterms:W3CDTF">2012-02-09T20:09:27Z</dcterms:created>
  <dcterms:modified xsi:type="dcterms:W3CDTF">2013-03-12T18:32:06Z</dcterms:modified>
</cp:coreProperties>
</file>