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4587" autoAdjust="0"/>
    <p:restoredTop sz="86444" autoAdjust="0"/>
  </p:normalViewPr>
  <p:slideViewPr>
    <p:cSldViewPr>
      <p:cViewPr varScale="1">
        <p:scale>
          <a:sx n="64" d="100"/>
          <a:sy n="64" d="100"/>
        </p:scale>
        <p:origin x="-7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98062A7-01DF-4CB4-AD4A-7BFF237BA25C}" type="datetimeFigureOut">
              <a:rPr lang="en-US" smtClean="0"/>
              <a:t>10/6/2009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3C2E7D3-D009-403C-8547-096EBEDB52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5</a:t>
            </a:r>
            <a:br>
              <a:rPr lang="en-US" dirty="0" smtClean="0"/>
            </a:br>
            <a:r>
              <a:rPr lang="en-US" dirty="0" smtClean="0"/>
              <a:t>Planning and Conducting Instruction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Chelsea </a:t>
            </a:r>
            <a:r>
              <a:rPr lang="en-US" dirty="0" err="1" smtClean="0"/>
              <a:t>LaNear</a:t>
            </a:r>
            <a:r>
              <a:rPr lang="en-US" dirty="0" smtClean="0"/>
              <a:t>, Remington Myers, </a:t>
            </a:r>
            <a:r>
              <a:rPr lang="en-US" dirty="0" err="1" smtClean="0"/>
              <a:t>Rebekah</a:t>
            </a:r>
            <a:r>
              <a:rPr lang="en-US" dirty="0" smtClean="0"/>
              <a:t> Mann, Heather Green</a:t>
            </a:r>
            <a:endParaRPr lang="en-US" dirty="0"/>
          </a:p>
        </p:txBody>
      </p:sp>
      <p:pic>
        <p:nvPicPr>
          <p:cNvPr id="6147" name="Picture 3" descr="C:\Users\Owner\AppData\Local\Microsoft\Windows\Temporary Internet Files\Content.IE5\6EDHUWQV\MCj042423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1454150" cy="1851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dirty="0" smtClean="0"/>
              <a:t>iscuss types of classroom activities and how to manage them</a:t>
            </a:r>
          </a:p>
          <a:p>
            <a:endParaRPr lang="en-US" dirty="0" smtClean="0"/>
          </a:p>
          <a:p>
            <a:r>
              <a:rPr lang="en-US" dirty="0" smtClean="0"/>
              <a:t>Look at different case studies in groups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en-US" dirty="0"/>
          </a:p>
        </p:txBody>
      </p:sp>
      <p:pic>
        <p:nvPicPr>
          <p:cNvPr id="1026" name="Picture 2" descr="C:\Users\Owner\AppData\Local\Microsoft\Windows\Temporary Internet Files\Content.IE5\DA9QYH2L\MCj037119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038600"/>
            <a:ext cx="2743200" cy="2324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Opening the period</a:t>
            </a:r>
          </a:p>
          <a:p>
            <a:r>
              <a:rPr lang="en-US" dirty="0" smtClean="0"/>
              <a:t>Checking </a:t>
            </a:r>
            <a:r>
              <a:rPr lang="en-US" dirty="0" err="1" smtClean="0"/>
              <a:t>classwork</a:t>
            </a:r>
            <a:r>
              <a:rPr lang="en-US" dirty="0" smtClean="0"/>
              <a:t> or homework</a:t>
            </a:r>
          </a:p>
          <a:p>
            <a:r>
              <a:rPr lang="en-US" dirty="0" smtClean="0"/>
              <a:t>Recitation</a:t>
            </a:r>
          </a:p>
          <a:p>
            <a:r>
              <a:rPr lang="en-US" dirty="0" smtClean="0"/>
              <a:t>Content Development</a:t>
            </a:r>
          </a:p>
          <a:p>
            <a:r>
              <a:rPr lang="en-US" dirty="0" smtClean="0"/>
              <a:t>Discussion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Classroom Activities</a:t>
            </a:r>
            <a:endParaRPr lang="en-US" dirty="0"/>
          </a:p>
        </p:txBody>
      </p:sp>
      <p:pic>
        <p:nvPicPr>
          <p:cNvPr id="2050" name="Picture 2" descr="C:\Users\Owner\AppData\Local\Microsoft\Windows\Temporary Internet Files\Content.IE5\6EDHUWQV\MCj023358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590800"/>
            <a:ext cx="2740182" cy="3687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Seatwork</a:t>
            </a:r>
          </a:p>
          <a:p>
            <a:r>
              <a:rPr lang="en-US" dirty="0" smtClean="0"/>
              <a:t>Small-group work</a:t>
            </a:r>
          </a:p>
          <a:p>
            <a:r>
              <a:rPr lang="en-US" dirty="0" smtClean="0"/>
              <a:t>Test administration</a:t>
            </a:r>
          </a:p>
          <a:p>
            <a:r>
              <a:rPr lang="en-US" dirty="0" smtClean="0"/>
              <a:t>Student presentations and demonstrations</a:t>
            </a:r>
          </a:p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 Activities Cont…</a:t>
            </a:r>
            <a:endParaRPr lang="en-US" dirty="0"/>
          </a:p>
        </p:txBody>
      </p:sp>
      <p:pic>
        <p:nvPicPr>
          <p:cNvPr id="3074" name="Picture 2" descr="C:\Users\Owner\AppData\Local\Microsoft\Windows\Temporary Internet Files\Content.IE5\IN2X4FY6\MCj0398129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3810000"/>
            <a:ext cx="2438400" cy="2635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Preventing Misbehavior</a:t>
            </a:r>
          </a:p>
          <a:p>
            <a:pPr lvl="1"/>
            <a:r>
              <a:rPr lang="en-US" dirty="0" err="1" smtClean="0"/>
              <a:t>Withitness</a:t>
            </a:r>
            <a:endParaRPr lang="en-US" dirty="0" smtClean="0"/>
          </a:p>
          <a:p>
            <a:pPr lvl="1"/>
            <a:r>
              <a:rPr lang="en-US" dirty="0" smtClean="0"/>
              <a:t>Overlapping</a:t>
            </a:r>
            <a:endParaRPr lang="en-US" dirty="0" smtClean="0"/>
          </a:p>
          <a:p>
            <a:r>
              <a:rPr lang="en-US" dirty="0" smtClean="0"/>
              <a:t>Managing Movement</a:t>
            </a:r>
          </a:p>
          <a:p>
            <a:pPr lvl="1"/>
            <a:r>
              <a:rPr lang="en-US" dirty="0" smtClean="0"/>
              <a:t>Momentum</a:t>
            </a:r>
          </a:p>
          <a:p>
            <a:pPr lvl="1"/>
            <a:r>
              <a:rPr lang="en-US" dirty="0" smtClean="0"/>
              <a:t>Smoothness</a:t>
            </a:r>
            <a:endParaRPr lang="en-US" dirty="0" smtClean="0"/>
          </a:p>
          <a:p>
            <a:r>
              <a:rPr lang="en-US" dirty="0" smtClean="0"/>
              <a:t>Maintaining Group Focus</a:t>
            </a:r>
          </a:p>
          <a:p>
            <a:pPr lvl="1"/>
            <a:r>
              <a:rPr lang="en-US" dirty="0" smtClean="0"/>
              <a:t>Group Alerting</a:t>
            </a:r>
          </a:p>
          <a:p>
            <a:pPr lvl="1"/>
            <a:r>
              <a:rPr lang="en-US" dirty="0" smtClean="0"/>
              <a:t>Encouraging Accountability</a:t>
            </a:r>
          </a:p>
          <a:p>
            <a:pPr lvl="1"/>
            <a:r>
              <a:rPr lang="en-US" dirty="0" smtClean="0"/>
              <a:t>Higher Participation Formats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Instruction</a:t>
            </a:r>
            <a:endParaRPr lang="en-US" dirty="0"/>
          </a:p>
        </p:txBody>
      </p:sp>
      <p:pic>
        <p:nvPicPr>
          <p:cNvPr id="4099" name="Picture 3" descr="C:\Users\Owner\AppData\Local\Microsoft\Windows\Temporary Internet Files\Content.IE5\DA9QYH2L\MCj0398149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1828800"/>
            <a:ext cx="2895600" cy="33982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Transition Management</a:t>
            </a:r>
          </a:p>
          <a:p>
            <a:r>
              <a:rPr lang="en-US" dirty="0" smtClean="0"/>
              <a:t>Planning</a:t>
            </a:r>
          </a:p>
          <a:p>
            <a:r>
              <a:rPr lang="en-US" dirty="0" smtClean="0"/>
              <a:t>Presenting New </a:t>
            </a:r>
            <a:r>
              <a:rPr lang="en-US" dirty="0" smtClean="0"/>
              <a:t>C</a:t>
            </a:r>
            <a:r>
              <a:rPr lang="en-US" dirty="0" smtClean="0"/>
              <a:t>ontent </a:t>
            </a:r>
            <a:r>
              <a:rPr lang="en-US" dirty="0" smtClean="0"/>
              <a:t>C</a:t>
            </a:r>
            <a:r>
              <a:rPr lang="en-US" dirty="0" smtClean="0"/>
              <a:t>learly</a:t>
            </a:r>
          </a:p>
          <a:p>
            <a:r>
              <a:rPr lang="en-US" dirty="0" smtClean="0"/>
              <a:t>Checking for Understanding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Instructional Management	</a:t>
            </a:r>
            <a:endParaRPr lang="en-US" dirty="0"/>
          </a:p>
        </p:txBody>
      </p:sp>
      <p:pic>
        <p:nvPicPr>
          <p:cNvPr id="5127" name="Picture 7" descr="C:\Users\Owner\AppData\Local\Microsoft\Windows\Temporary Internet Files\Content.IE5\IN2X4FY6\MCj023251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810000"/>
            <a:ext cx="2667000" cy="26381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91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Chapter 5 Planning and Conducting Instruction</vt:lpstr>
      <vt:lpstr>Objectives:</vt:lpstr>
      <vt:lpstr>Classroom Activities</vt:lpstr>
      <vt:lpstr>Classroom Activities Cont…</vt:lpstr>
      <vt:lpstr>Group Instruction</vt:lpstr>
      <vt:lpstr>Instructional Management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Planning and Conducting Instruction</dc:title>
  <dc:creator>Owner</dc:creator>
  <cp:lastModifiedBy>Owner</cp:lastModifiedBy>
  <cp:revision>5</cp:revision>
  <dcterms:created xsi:type="dcterms:W3CDTF">2009-10-07T00:36:31Z</dcterms:created>
  <dcterms:modified xsi:type="dcterms:W3CDTF">2009-10-07T01:20:55Z</dcterms:modified>
</cp:coreProperties>
</file>