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8A30D5D8-D2D0-45A4-9875-3CA3EE5541A3}" type="datetimeFigureOut">
              <a:rPr lang="en-US" smtClean="0"/>
              <a:t>8/24/2012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2396AE4-0CCE-436D-B87B-DFB5C7024A1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tinyurl.com/CIED5022surve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00200"/>
            <a:ext cx="7085013" cy="1752600"/>
          </a:xfrm>
        </p:spPr>
        <p:txBody>
          <a:bodyPr/>
          <a:lstStyle/>
          <a:p>
            <a:pPr algn="ctr"/>
            <a:r>
              <a:rPr lang="en-US" sz="3200" b="1" dirty="0"/>
              <a:t>CIED 5022 </a:t>
            </a:r>
            <a:br>
              <a:rPr lang="en-US" sz="3200" b="1" dirty="0"/>
            </a:br>
            <a:r>
              <a:rPr lang="en-US" sz="3200" b="1" dirty="0"/>
              <a:t>Classroom Management Concepts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5256213" cy="25908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Dr. Freddie Bowles</a:t>
            </a:r>
          </a:p>
          <a:p>
            <a:pPr algn="ctr">
              <a:lnSpc>
                <a:spcPct val="90000"/>
              </a:lnSpc>
            </a:pPr>
            <a:r>
              <a:rPr lang="en-US" dirty="0"/>
              <a:t>Fall </a:t>
            </a:r>
            <a:r>
              <a:rPr lang="en-US" dirty="0" smtClean="0"/>
              <a:t>2012</a:t>
            </a:r>
            <a:endParaRPr lang="en-US" dirty="0"/>
          </a:p>
          <a:p>
            <a:pPr algn="ctr">
              <a:lnSpc>
                <a:spcPct val="90000"/>
              </a:lnSpc>
            </a:pPr>
            <a:r>
              <a:rPr lang="en-US" dirty="0"/>
              <a:t>University of Arkansas</a:t>
            </a:r>
          </a:p>
          <a:p>
            <a:pPr algn="ctr">
              <a:lnSpc>
                <a:spcPct val="90000"/>
              </a:lnSpc>
            </a:pPr>
            <a:r>
              <a:rPr lang="en-US" dirty="0"/>
              <a:t>fbowles@uark.edu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To find out what interns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 already observed/learned about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CM in their first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rotation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To go over the syllabus and assignments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5" y="1371600"/>
            <a:ext cx="5257800" cy="475456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IWBT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demonstrate their understanding of CM as it relates to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Danielson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listing elements that they have observed in their first rotation  and by completing a KWL chart to reflect on their knowledge of CM before and during the rotation and what they still don't know or understand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IWBT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demonstrate their comprehension of the course content by discussing and asking questions on the goals and objectives of the course content.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5943599" cy="5105400"/>
          </a:xfrm>
        </p:spPr>
        <p:txBody>
          <a:bodyPr/>
          <a:lstStyle/>
          <a:p>
            <a:r>
              <a:rPr lang="en-US" dirty="0" smtClean="0"/>
              <a:t>For 8-31</a:t>
            </a:r>
          </a:p>
          <a:p>
            <a:pPr lvl="1"/>
            <a:r>
              <a:rPr lang="en-US" dirty="0"/>
              <a:t>Bio Poem</a:t>
            </a:r>
          </a:p>
          <a:p>
            <a:pPr lvl="1"/>
            <a:r>
              <a:rPr lang="en-US" dirty="0"/>
              <a:t>Photo of your </a:t>
            </a:r>
            <a:r>
              <a:rPr lang="en-US" dirty="0" smtClean="0"/>
              <a:t>classroom</a:t>
            </a:r>
          </a:p>
          <a:p>
            <a:pPr lvl="1"/>
            <a:r>
              <a:rPr lang="en-US" dirty="0" smtClean="0"/>
              <a:t>Answer questions at </a:t>
            </a:r>
            <a:r>
              <a:rPr lang="en-US" sz="2000" b="1" u="sng" dirty="0">
                <a:hlinkClick r:id="rId2"/>
              </a:rPr>
              <a:t>http://tinyurl.com/CIED5022survey</a:t>
            </a:r>
            <a:r>
              <a:rPr lang="en-US" sz="2000" b="1" dirty="0"/>
              <a:t> </a:t>
            </a:r>
            <a:endParaRPr lang="en-US" dirty="0"/>
          </a:p>
          <a:p>
            <a:r>
              <a:rPr lang="en-US" dirty="0" smtClean="0"/>
              <a:t>For 9-7</a:t>
            </a:r>
          </a:p>
          <a:p>
            <a:pPr lvl="1"/>
            <a:r>
              <a:rPr lang="en-US" dirty="0" smtClean="0"/>
              <a:t>E &amp; E: Read Chapters One and Two</a:t>
            </a:r>
          </a:p>
          <a:p>
            <a:pPr lvl="1"/>
            <a:r>
              <a:rPr lang="en-US" dirty="0" err="1" smtClean="0"/>
              <a:t>Esquith</a:t>
            </a:r>
            <a:r>
              <a:rPr lang="en-US" dirty="0" smtClean="0"/>
              <a:t>: </a:t>
            </a:r>
            <a:r>
              <a:rPr lang="en-US" i="1" dirty="0" err="1" smtClean="0"/>
              <a:t>Gimme</a:t>
            </a:r>
            <a:r>
              <a:rPr lang="en-US" i="1" dirty="0" smtClean="0"/>
              <a:t> Some Truth </a:t>
            </a:r>
            <a:r>
              <a:rPr lang="en-US" dirty="0" smtClean="0"/>
              <a:t>3-10 and Searching for Level IV 13-22  and Appendix D,  p. 242 </a:t>
            </a:r>
          </a:p>
          <a:p>
            <a:pPr lvl="1"/>
            <a:r>
              <a:rPr lang="en-US" dirty="0" smtClean="0"/>
              <a:t>Design of ideal classroom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Stack of books design template</Template>
  <TotalTime>21</TotalTime>
  <Words>165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Stack of books design template</vt:lpstr>
      <vt:lpstr>CIED 5022  Classroom Management Concepts</vt:lpstr>
      <vt:lpstr>Goals</vt:lpstr>
      <vt:lpstr> Objectives</vt:lpstr>
      <vt:lpstr>Homework</vt:lpstr>
    </vt:vector>
  </TitlesOfParts>
  <Company>College of Education &amp; Health Professions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CIED 5022  Classroom Management Concepts</dc:title>
  <dc:creator>Freddie Bowles</dc:creator>
  <cp:lastModifiedBy>Freddie Bowles</cp:lastModifiedBy>
  <cp:revision>7</cp:revision>
  <dcterms:created xsi:type="dcterms:W3CDTF">2011-08-26T15:11:15Z</dcterms:created>
  <dcterms:modified xsi:type="dcterms:W3CDTF">2012-08-24T16:20:33Z</dcterms:modified>
</cp:coreProperties>
</file>