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54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97880096-3CCA-42BF-B704-E4A7D55C58BF}" type="datetimeFigureOut">
              <a:rPr lang="en-US" smtClean="0"/>
              <a:t>4/4/2014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35DD888-8632-4370-892D-DD63FB9A3EBE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80096-3CCA-42BF-B704-E4A7D55C58BF}" type="datetimeFigureOut">
              <a:rPr lang="en-US" smtClean="0"/>
              <a:t>4/4/2014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DD888-8632-4370-892D-DD63FB9A3E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80096-3CCA-42BF-B704-E4A7D55C58BF}" type="datetimeFigureOut">
              <a:rPr lang="en-US" smtClean="0"/>
              <a:t>4/4/2014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DD888-8632-4370-892D-DD63FB9A3E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80096-3CCA-42BF-B704-E4A7D55C58BF}" type="datetimeFigureOut">
              <a:rPr lang="en-US" smtClean="0"/>
              <a:t>4/4/2014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DD888-8632-4370-892D-DD63FB9A3E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80096-3CCA-42BF-B704-E4A7D55C58BF}" type="datetimeFigureOut">
              <a:rPr lang="en-US" smtClean="0"/>
              <a:t>4/4/2014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DD888-8632-4370-892D-DD63FB9A3E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80096-3CCA-42BF-B704-E4A7D55C58BF}" type="datetimeFigureOut">
              <a:rPr lang="en-US" smtClean="0"/>
              <a:t>4/4/2014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DD888-8632-4370-892D-DD63FB9A3EB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80096-3CCA-42BF-B704-E4A7D55C58BF}" type="datetimeFigureOut">
              <a:rPr lang="en-US" smtClean="0"/>
              <a:t>4/4/2014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DD888-8632-4370-892D-DD63FB9A3E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80096-3CCA-42BF-B704-E4A7D55C58BF}" type="datetimeFigureOut">
              <a:rPr lang="en-US" smtClean="0"/>
              <a:t>4/4/2014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DD888-8632-4370-892D-DD63FB9A3E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80096-3CCA-42BF-B704-E4A7D55C58BF}" type="datetimeFigureOut">
              <a:rPr lang="en-US" smtClean="0"/>
              <a:t>4/4/2014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DD888-8632-4370-892D-DD63FB9A3E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80096-3CCA-42BF-B704-E4A7D55C58BF}" type="datetimeFigureOut">
              <a:rPr lang="en-US" smtClean="0"/>
              <a:t>4/4/2014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DD888-8632-4370-892D-DD63FB9A3EBE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80096-3CCA-42BF-B704-E4A7D55C58BF}" type="datetimeFigureOut">
              <a:rPr lang="en-US" smtClean="0"/>
              <a:t>4/4/2014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DD888-8632-4370-892D-DD63FB9A3E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97880096-3CCA-42BF-B704-E4A7D55C58BF}" type="datetimeFigureOut">
              <a:rPr lang="en-US" smtClean="0"/>
              <a:t>4/4/2014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735DD888-8632-4370-892D-DD63FB9A3EB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Community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smtClean="0"/>
              <a:t>Multicultural Benchmarks </a:t>
            </a:r>
            <a:endParaRPr lang="en-US" dirty="0"/>
          </a:p>
          <a:p>
            <a:pPr algn="ctr"/>
            <a:r>
              <a:rPr lang="en-US" dirty="0" smtClean="0"/>
              <a:t>In </a:t>
            </a:r>
          </a:p>
          <a:p>
            <a:pPr algn="ctr"/>
            <a:r>
              <a:rPr lang="en-US" dirty="0" smtClean="0"/>
              <a:t>Our School Districts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486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62000"/>
            <a:ext cx="7024744" cy="9144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 Some Indicators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752600"/>
            <a:ext cx="6777317" cy="4495800"/>
          </a:xfrm>
        </p:spPr>
        <p:txBody>
          <a:bodyPr>
            <a:noAutofit/>
          </a:bodyPr>
          <a:lstStyle/>
          <a:p>
            <a:r>
              <a:rPr lang="en-US" sz="3200" dirty="0" smtClean="0"/>
              <a:t>Policy statements</a:t>
            </a:r>
          </a:p>
          <a:p>
            <a:r>
              <a:rPr lang="en-US" sz="3200" dirty="0" smtClean="0"/>
              <a:t>Staff attitudes</a:t>
            </a:r>
          </a:p>
          <a:p>
            <a:r>
              <a:rPr lang="en-US" sz="3200" dirty="0" smtClean="0"/>
              <a:t>Curriculum</a:t>
            </a:r>
          </a:p>
          <a:p>
            <a:r>
              <a:rPr lang="en-US" sz="3200" dirty="0" smtClean="0"/>
              <a:t>Teaching strategies</a:t>
            </a:r>
          </a:p>
          <a:p>
            <a:r>
              <a:rPr lang="en-US" sz="3200" dirty="0" smtClean="0"/>
              <a:t>School staff</a:t>
            </a:r>
          </a:p>
          <a:p>
            <a:r>
              <a:rPr lang="en-US" sz="3200" dirty="0" smtClean="0"/>
              <a:t>Parent participation</a:t>
            </a:r>
          </a:p>
          <a:p>
            <a:r>
              <a:rPr lang="en-US" sz="3200" dirty="0" smtClean="0"/>
              <a:t>Teaching materials</a:t>
            </a:r>
          </a:p>
          <a:p>
            <a:r>
              <a:rPr lang="en-US" sz="3200" dirty="0" smtClean="0"/>
              <a:t>Monitoring each component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469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62000"/>
            <a:ext cx="7024744" cy="9144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Goal and 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676400"/>
            <a:ext cx="6777317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Goal--To examine our school contexts for support of cultural diversity</a:t>
            </a:r>
          </a:p>
          <a:p>
            <a:pPr marL="68580" indent="0">
              <a:buNone/>
            </a:pPr>
            <a:endParaRPr lang="en-US" dirty="0" smtClean="0"/>
          </a:p>
          <a:p>
            <a:r>
              <a:rPr lang="en-US" dirty="0" smtClean="0"/>
              <a:t>Objective—to evaluate school districts for “multicultural benchmarks” )(Banks, 2013)</a:t>
            </a:r>
          </a:p>
          <a:p>
            <a:pPr marL="68580" indent="0">
              <a:buNone/>
            </a:pPr>
            <a:endParaRPr lang="en-US" dirty="0" smtClean="0"/>
          </a:p>
          <a:p>
            <a:r>
              <a:rPr lang="en-US" dirty="0" smtClean="0"/>
              <a:t>Directions:  You will discuss the checklist for evaluating your districts.  You may use your own personal experience as well as digital resources.  Be prepared to share your answers with other groups.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4173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415</TotalTime>
  <Words>90</Words>
  <Application>Microsoft Office PowerPoint</Application>
  <PresentationFormat>On-screen Show (4:3)</PresentationFormat>
  <Paragraphs>19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Austin</vt:lpstr>
      <vt:lpstr>Community</vt:lpstr>
      <vt:lpstr> Some Indicators</vt:lpstr>
      <vt:lpstr>Goal and Objective</vt:lpstr>
    </vt:vector>
  </TitlesOfParts>
  <Company>University of Arkansas - COEHP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CIED</dc:title>
  <dc:creator>Freddie Bowles</dc:creator>
  <cp:lastModifiedBy>Freddie Bowles</cp:lastModifiedBy>
  <cp:revision>18</cp:revision>
  <dcterms:created xsi:type="dcterms:W3CDTF">2014-03-06T16:25:56Z</dcterms:created>
  <dcterms:modified xsi:type="dcterms:W3CDTF">2014-04-04T14:53:36Z</dcterms:modified>
</cp:coreProperties>
</file>