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AD76C-2F6D-4AA6-9BE7-F77C469AE95A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53BFAF3-C5BC-4375-81A9-A579E3D83C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AD76C-2F6D-4AA6-9BE7-F77C469AE95A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FAF3-C5BC-4375-81A9-A579E3D83C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AD76C-2F6D-4AA6-9BE7-F77C469AE95A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FAF3-C5BC-4375-81A9-A579E3D83C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AD76C-2F6D-4AA6-9BE7-F77C469AE95A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FAF3-C5BC-4375-81A9-A579E3D83C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AD76C-2F6D-4AA6-9BE7-F77C469AE95A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53BFAF3-C5BC-4375-81A9-A579E3D83C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AD76C-2F6D-4AA6-9BE7-F77C469AE95A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FAF3-C5BC-4375-81A9-A579E3D83C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AD76C-2F6D-4AA6-9BE7-F77C469AE95A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FAF3-C5BC-4375-81A9-A579E3D83C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AD76C-2F6D-4AA6-9BE7-F77C469AE95A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FAF3-C5BC-4375-81A9-A579E3D83C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AD76C-2F6D-4AA6-9BE7-F77C469AE95A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FAF3-C5BC-4375-81A9-A579E3D83C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AD76C-2F6D-4AA6-9BE7-F77C469AE95A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FAF3-C5BC-4375-81A9-A579E3D83C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AD76C-2F6D-4AA6-9BE7-F77C469AE95A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53BFAF3-C5BC-4375-81A9-A579E3D83C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65AD76C-2F6D-4AA6-9BE7-F77C469AE95A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53BFAF3-C5BC-4375-81A9-A579E3D83C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icdigests.org/1993/native.htm" TargetMode="External"/><Relationship Id="rId2" Type="http://schemas.openxmlformats.org/officeDocument/2006/relationships/hyperlink" Target="http://en.elresearch.org/issues/1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esol.org/" TargetMode="External"/><Relationship Id="rId4" Type="http://schemas.openxmlformats.org/officeDocument/2006/relationships/hyperlink" Target="http://www.cal.org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6000" b="1" dirty="0" smtClean="0"/>
              <a:t>Chapter 7</a:t>
            </a:r>
          </a:p>
          <a:p>
            <a:r>
              <a:rPr lang="en-US" sz="6000" b="1" dirty="0" smtClean="0"/>
              <a:t>Language</a:t>
            </a:r>
            <a:endParaRPr lang="en-US" sz="60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CIED 5052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Multicultural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34584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Beantworten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die </a:t>
            </a:r>
            <a:r>
              <a:rPr lang="en-US" dirty="0" err="1" smtClean="0"/>
              <a:t>folgenden</a:t>
            </a:r>
            <a:r>
              <a:rPr lang="en-US" dirty="0" smtClean="0"/>
              <a:t> </a:t>
            </a:r>
            <a:r>
              <a:rPr lang="en-US" dirty="0" err="1" smtClean="0"/>
              <a:t>Fragen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914400"/>
            <a:ext cx="7772400" cy="5791200"/>
          </a:xfrm>
        </p:spPr>
        <p:txBody>
          <a:bodyPr>
            <a:normAutofit/>
          </a:bodyPr>
          <a:lstStyle/>
          <a:p>
            <a:r>
              <a:rPr lang="en-US" dirty="0" smtClean="0"/>
              <a:t>1</a:t>
            </a:r>
            <a:r>
              <a:rPr lang="en-US" sz="3200" dirty="0" smtClean="0"/>
              <a:t>.  What is the difference between standard English and a dialect?</a:t>
            </a:r>
          </a:p>
          <a:p>
            <a:r>
              <a:rPr lang="en-US" sz="3200" dirty="0" smtClean="0"/>
              <a:t>2. How does the Arkansas English Only act impact educational practices in our public schools?</a:t>
            </a:r>
          </a:p>
          <a:p>
            <a:r>
              <a:rPr lang="en-US" sz="3200" dirty="0" smtClean="0"/>
              <a:t>3. Why is it beneficial to promote literacy skills in the first language?</a:t>
            </a:r>
          </a:p>
          <a:p>
            <a:r>
              <a:rPr lang="en-US" sz="3200" dirty="0" smtClean="0"/>
              <a:t>4. What languages are spoken in your district?  </a:t>
            </a:r>
          </a:p>
          <a:p>
            <a:r>
              <a:rPr lang="en-US" sz="3200" dirty="0" smtClean="0"/>
              <a:t>5. In the Lau vs. Nichols suit of 1974, what law did the defendants invoke as being violated?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900384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Die </a:t>
            </a:r>
            <a:r>
              <a:rPr lang="en-US" b="1" dirty="0" err="1" smtClean="0"/>
              <a:t>Antworten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77724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1</a:t>
            </a:r>
            <a:r>
              <a:rPr lang="en-US" sz="3200" dirty="0" smtClean="0"/>
              <a:t>.  Standard English—language considered proper by a community; Dialect—language used by a region or a social class</a:t>
            </a:r>
          </a:p>
          <a:p>
            <a:r>
              <a:rPr lang="en-US" sz="3200" dirty="0" smtClean="0"/>
              <a:t>2. Content instruction has to be in English only.  This hinders the comprehension and understanding of ELs.  Arkansas cannot offer immersion or bilingual programs.</a:t>
            </a:r>
          </a:p>
          <a:p>
            <a:r>
              <a:rPr lang="en-US" sz="3200" dirty="0" smtClean="0"/>
              <a:t>3.  Higher ACT scores, esp. in geography and vocab, quicker acquisition of literacy and academic skills in target language, greater self-efficacy </a:t>
            </a:r>
          </a:p>
          <a:p>
            <a:r>
              <a:rPr lang="en-US" sz="3200" dirty="0" smtClean="0"/>
              <a:t>4.  Your own answers</a:t>
            </a:r>
          </a:p>
          <a:p>
            <a:r>
              <a:rPr lang="en-US" sz="3200" dirty="0" smtClean="0"/>
              <a:t>5.  Title VI of Civil Rights Act of 1964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081923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Webseiten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en.elresearch.org/issues/10</a:t>
            </a:r>
            <a:r>
              <a:rPr lang="en-US" dirty="0" smtClean="0"/>
              <a:t>  </a:t>
            </a:r>
            <a:r>
              <a:rPr lang="en-US" dirty="0" err="1" smtClean="0"/>
              <a:t>STARlight</a:t>
            </a:r>
            <a:r>
              <a:rPr lang="en-US" dirty="0" smtClean="0"/>
              <a:t> consortium for EL achievement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www.ericdigests.org/1993/native.htm</a:t>
            </a:r>
            <a:r>
              <a:rPr lang="en-US" dirty="0" smtClean="0"/>
              <a:t> article by Jim Cummins</a:t>
            </a:r>
          </a:p>
          <a:p>
            <a:endParaRPr lang="en-US" dirty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www.cal.org/index.html</a:t>
            </a:r>
            <a:r>
              <a:rPr lang="en-US" dirty="0" smtClean="0"/>
              <a:t>   Center for Applied Linguistics</a:t>
            </a:r>
          </a:p>
          <a:p>
            <a:endParaRPr lang="en-US" dirty="0"/>
          </a:p>
          <a:p>
            <a:r>
              <a:rPr lang="en-US" dirty="0">
                <a:hlinkClick r:id="rId5"/>
              </a:rPr>
              <a:t>http://www.tesol.org</a:t>
            </a:r>
            <a:r>
              <a:rPr lang="en-US" dirty="0" smtClean="0">
                <a:hlinkClick r:id="rId5"/>
              </a:rPr>
              <a:t>/</a:t>
            </a:r>
            <a:r>
              <a:rPr lang="en-US" dirty="0" smtClean="0"/>
              <a:t>  Teaching English to Speakers of Other Languages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43658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</TotalTime>
  <Words>212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Equity</vt:lpstr>
      <vt:lpstr>CIED 5052 Multicultural Issues</vt:lpstr>
      <vt:lpstr>Beantworten Sie die folgenden Fragen!</vt:lpstr>
      <vt:lpstr>Die Antworten </vt:lpstr>
      <vt:lpstr>Webseiten</vt:lpstr>
    </vt:vector>
  </TitlesOfParts>
  <Company>University of Arkansas - COEHP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CIED 5022 Multicultural Issues</dc:title>
  <dc:creator>Freddie Bowles</dc:creator>
  <cp:lastModifiedBy>tulipan</cp:lastModifiedBy>
  <cp:revision>6</cp:revision>
  <dcterms:created xsi:type="dcterms:W3CDTF">2014-02-21T15:11:41Z</dcterms:created>
  <dcterms:modified xsi:type="dcterms:W3CDTF">2014-02-24T05:09:05Z</dcterms:modified>
</cp:coreProperties>
</file>