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77" y="-3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B077-B47F-4C92-ADF2-2310D160951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D57FF4B-CFFC-4EAA-8D75-155453C83F0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B077-B47F-4C92-ADF2-2310D160951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FF4B-CFFC-4EAA-8D75-155453C83F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B077-B47F-4C92-ADF2-2310D160951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FF4B-CFFC-4EAA-8D75-155453C83F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B077-B47F-4C92-ADF2-2310D160951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FF4B-CFFC-4EAA-8D75-155453C83F0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B077-B47F-4C92-ADF2-2310D160951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57FF4B-CFFC-4EAA-8D75-155453C83F0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B077-B47F-4C92-ADF2-2310D160951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FF4B-CFFC-4EAA-8D75-155453C83F0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B077-B47F-4C92-ADF2-2310D160951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FF4B-CFFC-4EAA-8D75-155453C83F0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B077-B47F-4C92-ADF2-2310D160951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FF4B-CFFC-4EAA-8D75-155453C83F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B077-B47F-4C92-ADF2-2310D160951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FF4B-CFFC-4EAA-8D75-155453C83F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B077-B47F-4C92-ADF2-2310D160951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FF4B-CFFC-4EAA-8D75-155453C83F0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B077-B47F-4C92-ADF2-2310D160951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57FF4B-CFFC-4EAA-8D75-155453C83F0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8E5B077-B47F-4C92-ADF2-2310D160951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D57FF4B-CFFC-4EAA-8D75-155453C83F0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Dr. Bowles</a:t>
            </a:r>
          </a:p>
          <a:p>
            <a:r>
              <a:rPr lang="en-US" sz="5400" dirty="0" smtClean="0"/>
              <a:t>Articulation Diagram</a:t>
            </a:r>
            <a:endParaRPr lang="en-US" sz="5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CIED 4023: Capstone Course for Foreign Language Licensure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Terms to Remember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066800"/>
            <a:ext cx="7772400" cy="5562600"/>
          </a:xfrm>
        </p:spPr>
        <p:txBody>
          <a:bodyPr>
            <a:normAutofit/>
          </a:bodyPr>
          <a:lstStyle/>
          <a:p>
            <a:r>
              <a:rPr lang="en-US" b="1" dirty="0" smtClean="0"/>
              <a:t>Alveolar ridge</a:t>
            </a:r>
          </a:p>
          <a:p>
            <a:r>
              <a:rPr lang="en-US" b="1" dirty="0" smtClean="0"/>
              <a:t>Epiglottis</a:t>
            </a:r>
          </a:p>
          <a:p>
            <a:r>
              <a:rPr lang="en-US" b="1" dirty="0" smtClean="0"/>
              <a:t>Glottis</a:t>
            </a:r>
          </a:p>
          <a:p>
            <a:r>
              <a:rPr lang="en-US" b="1" dirty="0" smtClean="0"/>
              <a:t>Larynx</a:t>
            </a:r>
          </a:p>
          <a:p>
            <a:r>
              <a:rPr lang="en-US" b="1" dirty="0" smtClean="0"/>
              <a:t>Nasal cavity</a:t>
            </a:r>
          </a:p>
          <a:p>
            <a:r>
              <a:rPr lang="en-US" b="1" dirty="0" smtClean="0"/>
              <a:t>Palate</a:t>
            </a:r>
          </a:p>
          <a:p>
            <a:r>
              <a:rPr lang="en-US" b="1" dirty="0" smtClean="0"/>
              <a:t>Pharynx</a:t>
            </a:r>
          </a:p>
          <a:p>
            <a:r>
              <a:rPr lang="en-US" b="1" dirty="0" smtClean="0"/>
              <a:t>Teeth</a:t>
            </a:r>
          </a:p>
          <a:p>
            <a:r>
              <a:rPr lang="en-US" b="1" dirty="0" smtClean="0"/>
              <a:t>Tongue</a:t>
            </a:r>
          </a:p>
          <a:p>
            <a:r>
              <a:rPr lang="en-US" b="1" dirty="0" smtClean="0"/>
              <a:t>Velum</a:t>
            </a:r>
          </a:p>
          <a:p>
            <a:r>
              <a:rPr lang="en-US" b="1" dirty="0" smtClean="0"/>
              <a:t>Vocal cords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Articulation Diagram</a:t>
            </a:r>
            <a:endParaRPr lang="en-US" dirty="0"/>
          </a:p>
        </p:txBody>
      </p:sp>
      <p:pic>
        <p:nvPicPr>
          <p:cNvPr id="4" name="Content Placeholder 3" descr="Articulation image without label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642616" y="1447800"/>
            <a:ext cx="4315968" cy="4572000"/>
          </a:xfrm>
        </p:spPr>
      </p:pic>
      <p:sp>
        <p:nvSpPr>
          <p:cNvPr id="5" name="TextBox 4"/>
          <p:cNvSpPr txBox="1"/>
          <p:nvPr/>
        </p:nvSpPr>
        <p:spPr>
          <a:xfrm>
            <a:off x="1981200" y="2590800"/>
            <a:ext cx="1632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Alveolar ridge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3581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Nasal cavity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38400" y="3962400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Lips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91000" y="2514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Palate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10200" y="2971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Velum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86400" y="3276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Uvula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15000" y="4114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Epiglottis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791200" y="4648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Larynx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352800" y="5181600"/>
            <a:ext cx="1403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Vocal Cords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724400" y="5791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Glottis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410200" y="3733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Pharynx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038600" y="4038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Tongue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200400" y="4267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Teeth</a:t>
            </a:r>
            <a:endParaRPr lang="en-US" dirty="0"/>
          </a:p>
        </p:txBody>
      </p:sp>
      <p:cxnSp>
        <p:nvCxnSpPr>
          <p:cNvPr id="35" name="Straight Arrow Connector 34"/>
          <p:cNvCxnSpPr>
            <a:stCxn id="19" idx="1"/>
          </p:cNvCxnSpPr>
          <p:nvPr/>
        </p:nvCxnSpPr>
        <p:spPr>
          <a:xfrm flipH="1">
            <a:off x="4953000" y="3918466"/>
            <a:ext cx="457200" cy="2725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4267200" y="4343400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9" grpId="0"/>
      <p:bldP spid="23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One More Look</a:t>
            </a:r>
            <a:endParaRPr lang="en-US" dirty="0"/>
          </a:p>
        </p:txBody>
      </p:sp>
      <p:pic>
        <p:nvPicPr>
          <p:cNvPr id="4" name="Content Placeholder 3" descr="Articulation imag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46350" y="1676400"/>
            <a:ext cx="4508500" cy="41148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38</TotalTime>
  <Words>52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CIED 4023: Capstone Course for Foreign Language Licensure</vt:lpstr>
      <vt:lpstr>Terms to Remember </vt:lpstr>
      <vt:lpstr>Articulation Diagram</vt:lpstr>
      <vt:lpstr>One More Look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tulipan</dc:creator>
  <cp:lastModifiedBy>tulipan</cp:lastModifiedBy>
  <cp:revision>4</cp:revision>
  <dcterms:created xsi:type="dcterms:W3CDTF">2014-09-04T02:44:08Z</dcterms:created>
  <dcterms:modified xsi:type="dcterms:W3CDTF">2014-09-04T03:22:36Z</dcterms:modified>
</cp:coreProperties>
</file>