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14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r>
              <a:rPr lang="en-US" smtClean="0"/>
              <a:t>Bowles CIED 4013 Week Two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EC23EBB7-9B11-4790-9D65-0DDEDF2AFABE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5403115F-292C-4BB5-AE36-5BF0E7A98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450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r>
              <a:rPr lang="en-US" smtClean="0"/>
              <a:t>Bowles CIED 4013 Week Two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249D6AB7-A853-4BD7-81AA-35C78DD9AF67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5B2F783B-49C5-4E26-92AC-54024BF8C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245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F783B-49C5-4E26-92AC-54024BF8CA3D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Bowles CIED 4013 Week Two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0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A05C5A-E1DC-4B46-85B4-6449608A535A}" type="datetimeFigureOut">
              <a:rPr lang="en-US" smtClean="0"/>
              <a:t>9/5/2013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A6C4F4-D2A2-45E4-B1FD-3B365A6B0D3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UwOvF7Tqg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CIED 4013: Fall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Language and Languages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The origins of language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“The gift of language is the single human trait that marks us all genetically, setting us apart from the rest of life.”</a:t>
            </a:r>
          </a:p>
          <a:p>
            <a:pPr>
              <a:buNone/>
            </a:pPr>
            <a:r>
              <a:rPr lang="en-US" dirty="0" smtClean="0"/>
              <a:t>Lewis Thomas in </a:t>
            </a:r>
            <a:r>
              <a:rPr lang="en-US" i="1" dirty="0" smtClean="0"/>
              <a:t>The Lives of a Cell</a:t>
            </a:r>
            <a:r>
              <a:rPr lang="en-US" dirty="0" smtClean="0"/>
              <a:t>, 1974, p. 89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Language is</a:t>
            </a:r>
          </a:p>
          <a:p>
            <a:pPr>
              <a:buNone/>
            </a:pPr>
            <a:r>
              <a:rPr lang="en-US" dirty="0" smtClean="0"/>
              <a:t>	a system with</a:t>
            </a:r>
          </a:p>
          <a:p>
            <a:pPr>
              <a:buNone/>
            </a:pPr>
            <a:r>
              <a:rPr lang="en-US" dirty="0" smtClean="0"/>
              <a:t>		signs produced</a:t>
            </a:r>
          </a:p>
          <a:p>
            <a:pPr>
              <a:buNone/>
            </a:pPr>
            <a:r>
              <a:rPr lang="en-US" dirty="0" smtClean="0"/>
              <a:t>			vocally by</a:t>
            </a:r>
          </a:p>
          <a:p>
            <a:pPr>
              <a:buNone/>
            </a:pPr>
            <a:r>
              <a:rPr lang="en-US" dirty="0" smtClean="0"/>
              <a:t>				humans for</a:t>
            </a:r>
          </a:p>
          <a:p>
            <a:pPr>
              <a:buNone/>
            </a:pPr>
            <a:r>
              <a:rPr lang="en-US" dirty="0" smtClean="0"/>
              <a:t>					communication.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and when did language begin?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r">
              <a:buNone/>
            </a:pPr>
            <a:r>
              <a:rPr lang="en-US" sz="4400" dirty="0" smtClean="0"/>
              <a:t>We really don’t know!</a:t>
            </a:r>
          </a:p>
          <a:p>
            <a:pPr algn="r">
              <a:buNone/>
            </a:pPr>
            <a:endParaRPr lang="en-US" sz="4400" dirty="0" smtClean="0"/>
          </a:p>
          <a:p>
            <a:pPr algn="r">
              <a:buNone/>
            </a:pPr>
            <a:r>
              <a:rPr lang="en-US" sz="4400" dirty="0" smtClean="0"/>
              <a:t>Some say a divinity provided us with language.</a:t>
            </a:r>
          </a:p>
        </p:txBody>
      </p:sp>
      <p:pic>
        <p:nvPicPr>
          <p:cNvPr id="1027" name="Picture 3" descr="C:\Users\tulipan\AppData\Local\Microsoft\Windows\Temporary Internet Files\Content.IE5\TH9UVQ8S\MC9004419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81200"/>
            <a:ext cx="1520825" cy="1797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and when did language begin?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Some say it was “echoic”—produced by</a:t>
            </a:r>
          </a:p>
          <a:p>
            <a:pPr>
              <a:buNone/>
            </a:pPr>
            <a:r>
              <a:rPr lang="en-US" dirty="0" smtClean="0"/>
              <a:t>imitating natural sounds.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Others postulate that language was </a:t>
            </a:r>
            <a:br>
              <a:rPr lang="en-US" dirty="0" smtClean="0"/>
            </a:br>
            <a:r>
              <a:rPr lang="en-US" dirty="0" smtClean="0"/>
              <a:t>based on sounds produced by group actions or activities—”yo-he-ho”!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Was it a physical adaptation?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 was there a “pre-language” based on the use of gestures, where sound was used for emphasis?</a:t>
            </a:r>
          </a:p>
        </p:txBody>
      </p:sp>
      <p:pic>
        <p:nvPicPr>
          <p:cNvPr id="3074" name="Picture 2" descr="C:\Users\tulipan\AppData\Local\Microsoft\Windows\Temporary Internet Files\Content.IE5\K1FXR73V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524000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and when did language begin?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dirty="0" smtClean="0"/>
              <a:t>Or maybe we are just “wired” to develop language.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What do YOU think?</a:t>
            </a:r>
            <a:endParaRPr lang="en-US" sz="4000" dirty="0"/>
          </a:p>
        </p:txBody>
      </p:sp>
      <p:pic>
        <p:nvPicPr>
          <p:cNvPr id="4101" name="Picture 5" descr="C:\Users\tulipan\AppData\Local\Microsoft\Windows\Temporary Internet Files\Content.IE5\UCIRW6R1\MC9002346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524000"/>
            <a:ext cx="1631290" cy="18214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Can animals Communicate?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http://www.youtube.com/watch?v=OUwOvF7TqgA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Is this communication?  Is it language?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informative signals are you communicating today?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Human language is unique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talk ABOUT language ( I don’t like the way that sounds.)</a:t>
            </a:r>
          </a:p>
          <a:p>
            <a:r>
              <a:rPr lang="en-US" dirty="0" smtClean="0"/>
              <a:t>We talk about things that HAPPENED  and things that MIGHT HAPPEN and things and events that are NOT PRESENT and may not even EXIST.</a:t>
            </a:r>
          </a:p>
          <a:p>
            <a:r>
              <a:rPr lang="en-US" dirty="0" smtClean="0"/>
              <a:t>We assign symbols (words) to objects that have no relationship.</a:t>
            </a:r>
          </a:p>
          <a:p>
            <a:r>
              <a:rPr lang="en-US" dirty="0" smtClean="0"/>
              <a:t>We create NEW words and utterances.</a:t>
            </a:r>
          </a:p>
          <a:p>
            <a:r>
              <a:rPr lang="en-US" dirty="0" smtClean="0"/>
              <a:t>Our language reflects our culture.</a:t>
            </a:r>
          </a:p>
          <a:p>
            <a:r>
              <a:rPr lang="en-US" dirty="0" smtClean="0"/>
              <a:t>Language is economical.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224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CIED 4013: Fall 2013</vt:lpstr>
      <vt:lpstr>The origins of language</vt:lpstr>
      <vt:lpstr>How and when did language begin? </vt:lpstr>
      <vt:lpstr>How and when did language begin? </vt:lpstr>
      <vt:lpstr>How and when did language begin? </vt:lpstr>
      <vt:lpstr>Can animals Communicate?</vt:lpstr>
      <vt:lpstr>Human language is unique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CIED 4013: Fall 2013</dc:title>
  <dc:creator>tulipan</dc:creator>
  <cp:lastModifiedBy>Freddie Bowles</cp:lastModifiedBy>
  <cp:revision>5</cp:revision>
  <cp:lastPrinted>2013-09-05T20:43:47Z</cp:lastPrinted>
  <dcterms:created xsi:type="dcterms:W3CDTF">2013-09-03T01:54:13Z</dcterms:created>
  <dcterms:modified xsi:type="dcterms:W3CDTF">2013-09-05T20:43:52Z</dcterms:modified>
</cp:coreProperties>
</file>