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9/11/2013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moon.com/how/test-pronunciation/test.php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CIED 4013: Capstone Course for Foreign Language Licensure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525" y="3276600"/>
            <a:ext cx="5256213" cy="2971800"/>
          </a:xfrm>
        </p:spPr>
        <p:txBody>
          <a:bodyPr/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Language Sounds </a:t>
            </a:r>
          </a:p>
          <a:p>
            <a:pPr algn="ctr"/>
            <a:r>
              <a:rPr lang="en-US" sz="3200" b="1" dirty="0" smtClean="0"/>
              <a:t>Chapter Three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dirty="0" smtClean="0"/>
              <a:t>Dr. Freddie A. Bowles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1295400"/>
          </a:xfrm>
        </p:spPr>
        <p:txBody>
          <a:bodyPr/>
          <a:lstStyle/>
          <a:p>
            <a:r>
              <a:rPr lang="en-US" dirty="0" smtClean="0"/>
              <a:t>Week Three	</a:t>
            </a:r>
            <a:br>
              <a:rPr lang="en-US" dirty="0" smtClean="0"/>
            </a:br>
            <a:r>
              <a:rPr lang="en-US" dirty="0" smtClean="0"/>
              <a:t>September 10 and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2133600"/>
            <a:ext cx="5257800" cy="3992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Goals: </a:t>
            </a:r>
          </a:p>
          <a:p>
            <a:r>
              <a:rPr lang="en-US" dirty="0" smtClean="0"/>
              <a:t>to become familiar with the English sound system</a:t>
            </a:r>
          </a:p>
          <a:p>
            <a:r>
              <a:rPr lang="en-US" dirty="0"/>
              <a:t>t</a:t>
            </a:r>
            <a:r>
              <a:rPr lang="en-US" dirty="0" smtClean="0"/>
              <a:t>o become familiar with the TL sound system</a:t>
            </a:r>
          </a:p>
          <a:p>
            <a:r>
              <a:rPr lang="en-US" dirty="0" smtClean="0"/>
              <a:t>to compare the two sound systems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1371600"/>
            <a:ext cx="5257800" cy="5029200"/>
          </a:xfrm>
        </p:spPr>
        <p:txBody>
          <a:bodyPr/>
          <a:lstStyle/>
          <a:p>
            <a:r>
              <a:rPr lang="en-US" sz="2400" dirty="0" smtClean="0"/>
              <a:t>Students will be able to show evidence of their understanding of the English sound system by using the terminology for manner and place of articulation for consonants and vowels.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400" dirty="0" smtClean="0"/>
              <a:t>SWBT  compare English with the TL sound system by using a Venn diagram to show similarities and differences.</a:t>
            </a:r>
          </a:p>
          <a:p>
            <a:endParaRPr lang="en-US" sz="1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phonetics?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Phonetics</a:t>
            </a:r>
            <a:r>
              <a:rPr lang="en-US" dirty="0" smtClean="0"/>
              <a:t> is the general study of speech sounds.</a:t>
            </a:r>
          </a:p>
          <a:p>
            <a:r>
              <a:rPr lang="en-US" dirty="0" smtClean="0"/>
              <a:t>The smallest unit of sound is a </a:t>
            </a:r>
            <a:r>
              <a:rPr lang="en-US" b="1" i="1" dirty="0" smtClean="0"/>
              <a:t>phoneme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</a:t>
            </a:r>
            <a:r>
              <a:rPr lang="en-US" b="1" i="1" dirty="0" smtClean="0"/>
              <a:t>40 phonemes</a:t>
            </a:r>
            <a:r>
              <a:rPr lang="en-US" dirty="0" smtClean="0"/>
              <a:t> in English.</a:t>
            </a:r>
          </a:p>
          <a:p>
            <a:r>
              <a:rPr lang="en-US" dirty="0" smtClean="0"/>
              <a:t>We use the </a:t>
            </a:r>
            <a:r>
              <a:rPr lang="en-US" b="1" i="1" dirty="0" smtClean="0"/>
              <a:t>phonetic alphabet</a:t>
            </a:r>
            <a:r>
              <a:rPr lang="en-US" dirty="0" smtClean="0"/>
              <a:t> to transcribe the sounds (phonemes) of a word.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3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phonetics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1600200"/>
            <a:ext cx="5257800" cy="4724400"/>
          </a:xfrm>
        </p:spPr>
        <p:txBody>
          <a:bodyPr/>
          <a:lstStyle/>
          <a:p>
            <a:r>
              <a:rPr lang="en-US" b="1" dirty="0" smtClean="0"/>
              <a:t>Articulatory: </a:t>
            </a:r>
            <a:r>
              <a:rPr lang="en-US" dirty="0" smtClean="0"/>
              <a:t>how speech sounds are made</a:t>
            </a:r>
          </a:p>
          <a:p>
            <a:endParaRPr lang="en-US" dirty="0" smtClean="0"/>
          </a:p>
          <a:p>
            <a:r>
              <a:rPr lang="en-US" b="1" dirty="0" smtClean="0"/>
              <a:t>Acoustic:  </a:t>
            </a:r>
            <a:r>
              <a:rPr lang="en-US" dirty="0" smtClean="0"/>
              <a:t>the physical properties of speech as sound waves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Auditory: </a:t>
            </a:r>
            <a:r>
              <a:rPr lang="en-US" dirty="0" smtClean="0"/>
              <a:t>the perception of speech sounds through the 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4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Manner of articulation:</a:t>
            </a:r>
          </a:p>
          <a:p>
            <a:pPr lvl="1"/>
            <a:r>
              <a:rPr lang="en-US" dirty="0" smtClean="0"/>
              <a:t>How are these sounds made?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Place of articulation:</a:t>
            </a:r>
          </a:p>
          <a:p>
            <a:pPr lvl="1"/>
            <a:r>
              <a:rPr lang="en-US" dirty="0" smtClean="0"/>
              <a:t>Where do these sounds come from?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4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Thursday, September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HW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Complete Venn diagram of L1 and L2</a:t>
            </a:r>
          </a:p>
          <a:p>
            <a:endParaRPr lang="en-US" dirty="0" smtClean="0"/>
          </a:p>
          <a:p>
            <a:r>
              <a:rPr lang="en-US" dirty="0" smtClean="0"/>
              <a:t>Take </a:t>
            </a:r>
            <a:r>
              <a:rPr lang="en-US" smtClean="0"/>
              <a:t>the test!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76400" y="4724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www.antimoon.com/how/test-pronunciation/test.php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153</TotalTime>
  <Words>215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Stack of books design template</vt:lpstr>
      <vt:lpstr>1_Stack of books design template</vt:lpstr>
      <vt:lpstr>CIED 4013: Capstone Course for Foreign Language Licensure</vt:lpstr>
      <vt:lpstr>Week Three  September 10 and 12</vt:lpstr>
      <vt:lpstr>Objectives</vt:lpstr>
      <vt:lpstr>What is phonetics?</vt:lpstr>
      <vt:lpstr>Types of phonetics</vt:lpstr>
      <vt:lpstr>Talking the talk</vt:lpstr>
      <vt:lpstr>For Thursday, September 12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Freddie Bowles</cp:lastModifiedBy>
  <cp:revision>32</cp:revision>
  <dcterms:created xsi:type="dcterms:W3CDTF">2012-01-17T19:16:53Z</dcterms:created>
  <dcterms:modified xsi:type="dcterms:W3CDTF">2013-09-11T19:28:50Z</dcterms:modified>
</cp:coreProperties>
</file>