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sldIdLst>
    <p:sldId id="256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3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C62640B-5EDB-4249-A2D2-C913AD31B2AB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781D559-AF1F-4C36-B9BA-3EDE4DB36E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iEaQVdCwhsI" TargetMode="External"/><Relationship Id="rId7" Type="http://schemas.openxmlformats.org/officeDocument/2006/relationships/hyperlink" Target="http://www.youtube.com/watch?v=GgNjKMxXTi8" TargetMode="External"/><Relationship Id="rId2" Type="http://schemas.openxmlformats.org/officeDocument/2006/relationships/hyperlink" Target="http://www.youtube.com/watch?v=IArDqV5bwes" TargetMode="External"/><Relationship Id="rId1" Type="http://schemas.openxmlformats.org/officeDocument/2006/relationships/slideLayout" Target="../slideLayouts/slideLayout24.xml"/><Relationship Id="rId6" Type="http://schemas.openxmlformats.org/officeDocument/2006/relationships/hyperlink" Target="http://www.youtube.com/watch?v=DdcWR7gZTKs" TargetMode="External"/><Relationship Id="rId5" Type="http://schemas.openxmlformats.org/officeDocument/2006/relationships/hyperlink" Target="http://www.youtube.com/watch?v=lWNWobUPAtM" TargetMode="External"/><Relationship Id="rId4" Type="http://schemas.openxmlformats.org/officeDocument/2006/relationships/hyperlink" Target="http://www.youtube.com/watch?v=_LYy3P2oky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6800" y="2438400"/>
            <a:ext cx="3313355" cy="296283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CIED 4013: Capstone Course for Foreign Language Licensure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19" y="3276600"/>
            <a:ext cx="5256213" cy="3200400"/>
          </a:xfrm>
        </p:spPr>
        <p:txBody>
          <a:bodyPr/>
          <a:lstStyle/>
          <a:p>
            <a:pPr algn="ctr"/>
            <a:endParaRPr lang="en-US" sz="3200" b="1" dirty="0" smtClean="0"/>
          </a:p>
          <a:p>
            <a:pPr algn="ctr"/>
            <a:r>
              <a:rPr lang="en-US" sz="3200" b="1" dirty="0" smtClean="0"/>
              <a:t>Language Sounds / Language Patterns</a:t>
            </a:r>
          </a:p>
          <a:p>
            <a:pPr algn="ctr"/>
            <a:r>
              <a:rPr lang="en-US" sz="3200" b="1" dirty="0" smtClean="0"/>
              <a:t>Chapter Four</a:t>
            </a:r>
            <a:endParaRPr lang="en-US" sz="3200" b="1" dirty="0"/>
          </a:p>
          <a:p>
            <a:pPr algn="ctr"/>
            <a:r>
              <a:rPr lang="en-US" sz="3200" dirty="0" smtClean="0"/>
              <a:t>Dr. Freddie A. Bowles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9525" y="685800"/>
            <a:ext cx="7086600" cy="1295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Week </a:t>
            </a:r>
            <a:r>
              <a:rPr lang="en-US" dirty="0" smtClean="0"/>
              <a:t>Four</a:t>
            </a:r>
            <a:r>
              <a:rPr lang="en-US" dirty="0" smtClean="0"/>
              <a:t>	</a:t>
            </a:r>
            <a:br>
              <a:rPr lang="en-US" dirty="0" smtClean="0"/>
            </a:br>
            <a:r>
              <a:rPr lang="en-US" dirty="0" smtClean="0"/>
              <a:t>September 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25" y="2133600"/>
            <a:ext cx="5257800" cy="4267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Goals: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 smtClean="0"/>
              <a:t>review the </a:t>
            </a:r>
            <a:r>
              <a:rPr lang="en-US" dirty="0" smtClean="0"/>
              <a:t>English sound </a:t>
            </a:r>
            <a:r>
              <a:rPr lang="en-US" dirty="0" smtClean="0"/>
              <a:t>system</a:t>
            </a:r>
          </a:p>
          <a:p>
            <a:endParaRPr lang="en-US" dirty="0"/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o practice using the TL sound </a:t>
            </a:r>
            <a:r>
              <a:rPr lang="en-US" dirty="0" smtClean="0"/>
              <a:t>system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71600"/>
            <a:ext cx="7924800" cy="5029200"/>
          </a:xfrm>
        </p:spPr>
        <p:txBody>
          <a:bodyPr/>
          <a:lstStyle/>
          <a:p>
            <a:endParaRPr lang="en-US" sz="2400" dirty="0" smtClean="0"/>
          </a:p>
          <a:p>
            <a:endParaRPr lang="en-US" dirty="0"/>
          </a:p>
          <a:p>
            <a:r>
              <a:rPr lang="en-US" sz="2400" dirty="0" smtClean="0"/>
              <a:t>Students </a:t>
            </a:r>
            <a:r>
              <a:rPr lang="en-US" sz="2400" dirty="0" smtClean="0"/>
              <a:t>will be able to show evidence of their understanding of the English sound </a:t>
            </a:r>
            <a:r>
              <a:rPr lang="en-US" sz="2400" dirty="0" smtClean="0"/>
              <a:t>system and TL sound system by demonstrating their NAME poems to classmates.</a:t>
            </a:r>
            <a:endParaRPr lang="en-US" sz="2400" dirty="0" smtClean="0"/>
          </a:p>
          <a:p>
            <a:pPr>
              <a:buNone/>
            </a:pPr>
            <a:endParaRPr lang="en-US" sz="1000" dirty="0" smtClean="0"/>
          </a:p>
          <a:p>
            <a:r>
              <a:rPr lang="en-US" dirty="0"/>
              <a:t>Students will be able to show evidence of their understanding of the English </a:t>
            </a:r>
            <a:r>
              <a:rPr lang="en-US" dirty="0" smtClean="0"/>
              <a:t>sound system by participating successfully in a phonetics identification  race.  </a:t>
            </a:r>
            <a:endParaRPr lang="en-US" dirty="0"/>
          </a:p>
          <a:p>
            <a:endParaRPr lang="en-US" sz="1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/>
          <a:lstStyle/>
          <a:p>
            <a:r>
              <a:rPr lang="en-US" dirty="0" smtClean="0"/>
              <a:t>Resources for ABC songs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7924800" cy="449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dirty="0" smtClean="0"/>
              <a:t>German</a:t>
            </a:r>
            <a:r>
              <a:rPr lang="en-US" sz="1600" dirty="0" smtClean="0"/>
              <a:t>: 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>
                <a:hlinkClick r:id="rId2"/>
              </a:rPr>
              <a:t>http</a:t>
            </a:r>
            <a:r>
              <a:rPr lang="en-US" sz="1600" dirty="0">
                <a:hlinkClick r:id="rId2"/>
              </a:rPr>
              <a:t>://</a:t>
            </a:r>
            <a:r>
              <a:rPr lang="en-US" sz="1600" dirty="0" smtClean="0">
                <a:hlinkClick r:id="rId2"/>
              </a:rPr>
              <a:t>www.youtube.com/watch?v=IArDqV5bwes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>
                <a:hlinkClick r:id="rId3"/>
              </a:rPr>
              <a:t>http</a:t>
            </a:r>
            <a:r>
              <a:rPr lang="en-US" sz="1600" dirty="0">
                <a:hlinkClick r:id="rId3"/>
              </a:rPr>
              <a:t>://</a:t>
            </a:r>
            <a:r>
              <a:rPr lang="en-US" sz="1600" dirty="0" smtClean="0">
                <a:hlinkClick r:id="rId3"/>
              </a:rPr>
              <a:t>www.youtube.com/watch?v=iEaQVdCwhsI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French:</a:t>
            </a:r>
          </a:p>
          <a:p>
            <a:pPr>
              <a:buNone/>
            </a:pPr>
            <a:r>
              <a:rPr lang="en-US" sz="1600" dirty="0">
                <a:hlinkClick r:id="rId4"/>
              </a:rPr>
              <a:t>http://www.youtube.com/watch?v=_</a:t>
            </a:r>
            <a:r>
              <a:rPr lang="en-US" sz="1600" dirty="0" smtClean="0">
                <a:hlinkClick r:id="rId4"/>
              </a:rPr>
              <a:t>LYy3P2okyw</a:t>
            </a:r>
            <a:endParaRPr lang="en-US" sz="1600" dirty="0" smtClean="0"/>
          </a:p>
          <a:p>
            <a:pPr>
              <a:buNone/>
            </a:pPr>
            <a:r>
              <a:rPr lang="en-US" sz="1600" dirty="0">
                <a:hlinkClick r:id="rId5"/>
              </a:rPr>
              <a:t>http://</a:t>
            </a:r>
            <a:r>
              <a:rPr lang="en-US" sz="1600" dirty="0" smtClean="0">
                <a:hlinkClick r:id="rId5"/>
              </a:rPr>
              <a:t>www.youtube.com/watch?v=lWNWobUPAtM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Spanish: </a:t>
            </a:r>
            <a:endParaRPr lang="en-US" sz="1600" dirty="0" smtClean="0"/>
          </a:p>
          <a:p>
            <a:pPr>
              <a:buNone/>
            </a:pPr>
            <a:r>
              <a:rPr lang="en-US" sz="1600" dirty="0">
                <a:hlinkClick r:id="rId6"/>
              </a:rPr>
              <a:t>http://</a:t>
            </a:r>
            <a:r>
              <a:rPr lang="en-US" sz="1600" dirty="0" smtClean="0">
                <a:hlinkClick r:id="rId6"/>
              </a:rPr>
              <a:t>www.youtube.com/watch?v=4bQC3SB6Lf8</a:t>
            </a:r>
          </a:p>
          <a:p>
            <a:pPr>
              <a:buNone/>
            </a:pPr>
            <a:r>
              <a:rPr lang="en-US" sz="1600" dirty="0">
                <a:hlinkClick r:id="rId6"/>
              </a:rPr>
              <a:t>http://</a:t>
            </a:r>
            <a:r>
              <a:rPr lang="en-US" sz="1600" dirty="0" smtClean="0">
                <a:hlinkClick r:id="rId6"/>
              </a:rPr>
              <a:t>www.youtube.com/watch?v=3qzh7UQE_xo</a:t>
            </a:r>
          </a:p>
          <a:p>
            <a:pPr>
              <a:buNone/>
            </a:pPr>
            <a:r>
              <a:rPr lang="en-US" sz="1600" dirty="0" smtClean="0">
                <a:hlinkClick r:id="rId6"/>
              </a:rPr>
              <a:t>http</a:t>
            </a:r>
            <a:r>
              <a:rPr lang="en-US" sz="1600" dirty="0" smtClean="0">
                <a:hlinkClick r:id="rId6"/>
              </a:rPr>
              <a:t>://</a:t>
            </a:r>
            <a:r>
              <a:rPr lang="en-US" sz="1600" dirty="0" smtClean="0">
                <a:hlinkClick r:id="rId6"/>
              </a:rPr>
              <a:t>www.youtube.com/watch?v=DdcWR7gZTKs</a:t>
            </a:r>
            <a:endParaRPr lang="en-US" sz="1600" dirty="0" smtClean="0"/>
          </a:p>
          <a:p>
            <a:pPr>
              <a:buNone/>
            </a:pPr>
            <a:r>
              <a:rPr lang="en-US" sz="1600" dirty="0">
                <a:hlinkClick r:id="rId7"/>
              </a:rPr>
              <a:t>http://</a:t>
            </a:r>
            <a:r>
              <a:rPr lang="en-US" sz="1600" dirty="0" smtClean="0">
                <a:hlinkClick r:id="rId7"/>
              </a:rPr>
              <a:t>www.youtube.com/watch?v=GgNjKMxXTi8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tack of books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tack of books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Stack of books design template</Template>
  <TotalTime>239</TotalTime>
  <Words>128</Words>
  <Application>Microsoft Office PowerPoint</Application>
  <PresentationFormat>On-screen Show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Stack of books design template</vt:lpstr>
      <vt:lpstr>1_Stack of books design template</vt:lpstr>
      <vt:lpstr>Austin</vt:lpstr>
      <vt:lpstr>CIED 4013: Capstone Course for Foreign Language Licensure</vt:lpstr>
      <vt:lpstr>Week Four  September 17</vt:lpstr>
      <vt:lpstr>Objectives</vt:lpstr>
      <vt:lpstr>Resources for ABC songs </vt:lpstr>
    </vt:vector>
  </TitlesOfParts>
  <Company>College of Education &amp; Health Professions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Freddie Bowles</dc:creator>
  <cp:lastModifiedBy>Freddie Bowles</cp:lastModifiedBy>
  <cp:revision>40</cp:revision>
  <dcterms:created xsi:type="dcterms:W3CDTF">2012-01-17T19:16:53Z</dcterms:created>
  <dcterms:modified xsi:type="dcterms:W3CDTF">2013-09-17T16:14:25Z</dcterms:modified>
</cp:coreProperties>
</file>