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85D591-99B4-48D2-92A5-EC01891758B9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B628F9E-B3A7-4709-BF82-F3AD625195E2}">
      <dgm:prSet phldrT="[Text]"/>
      <dgm:spPr/>
      <dgm:t>
        <a:bodyPr/>
        <a:lstStyle/>
        <a:p>
          <a:r>
            <a:rPr lang="en-US" dirty="0" smtClean="0"/>
            <a:t>Morphemes</a:t>
          </a:r>
          <a:endParaRPr lang="en-US" dirty="0"/>
        </a:p>
      </dgm:t>
    </dgm:pt>
    <dgm:pt modelId="{E557BF63-4683-468F-BBC4-287A1B1B0FC5}" type="parTrans" cxnId="{9956BC82-538D-4C44-A265-5B482553D39F}">
      <dgm:prSet/>
      <dgm:spPr/>
      <dgm:t>
        <a:bodyPr/>
        <a:lstStyle/>
        <a:p>
          <a:endParaRPr lang="en-US"/>
        </a:p>
      </dgm:t>
    </dgm:pt>
    <dgm:pt modelId="{324437CC-356C-4815-8631-FE46B7B867A1}" type="sibTrans" cxnId="{9956BC82-538D-4C44-A265-5B482553D39F}">
      <dgm:prSet/>
      <dgm:spPr/>
      <dgm:t>
        <a:bodyPr/>
        <a:lstStyle/>
        <a:p>
          <a:endParaRPr lang="en-US" dirty="0"/>
        </a:p>
      </dgm:t>
    </dgm:pt>
    <dgm:pt modelId="{D2E52FAB-CA5C-4617-806A-FE46064F24CB}">
      <dgm:prSet phldrT="[Text]"/>
      <dgm:spPr/>
      <dgm:t>
        <a:bodyPr/>
        <a:lstStyle/>
        <a:p>
          <a:r>
            <a:rPr lang="en-US" dirty="0" smtClean="0"/>
            <a:t>“Bound”</a:t>
          </a:r>
          <a:endParaRPr lang="en-US" dirty="0" smtClean="0"/>
        </a:p>
        <a:p>
          <a:r>
            <a:rPr lang="en-US" dirty="0" smtClean="0"/>
            <a:t>Affixes</a:t>
          </a:r>
          <a:endParaRPr lang="en-US" dirty="0"/>
        </a:p>
      </dgm:t>
    </dgm:pt>
    <dgm:pt modelId="{01526320-CF98-454D-A34A-725A4017905B}" type="parTrans" cxnId="{0B96F906-513C-4563-AA92-39582782476F}">
      <dgm:prSet/>
      <dgm:spPr/>
      <dgm:t>
        <a:bodyPr/>
        <a:lstStyle/>
        <a:p>
          <a:endParaRPr lang="en-US"/>
        </a:p>
      </dgm:t>
    </dgm:pt>
    <dgm:pt modelId="{919D4005-7665-4DD0-B21C-8704547745C7}" type="sibTrans" cxnId="{0B96F906-513C-4563-AA92-39582782476F}">
      <dgm:prSet/>
      <dgm:spPr/>
      <dgm:t>
        <a:bodyPr/>
        <a:lstStyle/>
        <a:p>
          <a:endParaRPr lang="en-US" dirty="0"/>
        </a:p>
      </dgm:t>
    </dgm:pt>
    <dgm:pt modelId="{56FB9D18-D42C-4503-81A9-822C8E57D559}">
      <dgm:prSet phldrT="[Text]"/>
      <dgm:spPr/>
      <dgm:t>
        <a:bodyPr/>
        <a:lstStyle/>
        <a:p>
          <a:r>
            <a:rPr lang="en-US" dirty="0" smtClean="0"/>
            <a:t>“Free”</a:t>
          </a:r>
          <a:endParaRPr lang="en-US" dirty="0" smtClean="0"/>
        </a:p>
        <a:p>
          <a:r>
            <a:rPr lang="en-US" dirty="0" smtClean="0"/>
            <a:t>Unit of meaning</a:t>
          </a:r>
          <a:endParaRPr lang="en-US" dirty="0"/>
        </a:p>
      </dgm:t>
    </dgm:pt>
    <dgm:pt modelId="{C974D75E-60AD-4B37-96CD-AFB531A87828}" type="parTrans" cxnId="{D1AAE553-29D0-4CA0-9335-7FC844189B21}">
      <dgm:prSet/>
      <dgm:spPr/>
      <dgm:t>
        <a:bodyPr/>
        <a:lstStyle/>
        <a:p>
          <a:endParaRPr lang="en-US"/>
        </a:p>
      </dgm:t>
    </dgm:pt>
    <dgm:pt modelId="{8ABE92E1-B317-473A-8ED5-8BA141C18D39}" type="sibTrans" cxnId="{D1AAE553-29D0-4CA0-9335-7FC844189B21}">
      <dgm:prSet/>
      <dgm:spPr/>
      <dgm:t>
        <a:bodyPr/>
        <a:lstStyle/>
        <a:p>
          <a:endParaRPr lang="en-US" dirty="0"/>
        </a:p>
      </dgm:t>
    </dgm:pt>
    <dgm:pt modelId="{157B74DF-D68C-4837-825D-58E0098C995E}" type="pres">
      <dgm:prSet presAssocID="{9485D591-99B4-48D2-92A5-EC01891758B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31DA032-FA78-4351-9A75-ADE296EC2011}" type="pres">
      <dgm:prSet presAssocID="{BB628F9E-B3A7-4709-BF82-F3AD625195E2}" presName="node" presStyleLbl="node1" presStyleIdx="0" presStyleCnt="3" custScaleY="99922" custRadScaleRad="87464" custRadScaleInc="-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1F5B8B-6586-4B75-859F-F0780B94BCE0}" type="pres">
      <dgm:prSet presAssocID="{324437CC-356C-4815-8631-FE46B7B867A1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A7B64AA-8AA9-4F9C-8EF7-68AECB96DE08}" type="pres">
      <dgm:prSet presAssocID="{324437CC-356C-4815-8631-FE46B7B867A1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2F12662A-AB13-4714-9DAA-18D5F7DE559E}" type="pres">
      <dgm:prSet presAssocID="{D2E52FAB-CA5C-4617-806A-FE46064F24CB}" presName="node" presStyleLbl="node1" presStyleIdx="1" presStyleCnt="3" custScaleX="106432" custScaleY="170455" custRadScaleRad="85885" custRadScaleInc="-172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C82F44-3973-4352-9B09-26208C7E3A56}" type="pres">
      <dgm:prSet presAssocID="{919D4005-7665-4DD0-B21C-8704547745C7}" presName="sibTrans" presStyleLbl="sibTrans2D1" presStyleIdx="1" presStyleCnt="3" custScaleX="6560"/>
      <dgm:spPr/>
      <dgm:t>
        <a:bodyPr/>
        <a:lstStyle/>
        <a:p>
          <a:endParaRPr lang="en-US"/>
        </a:p>
      </dgm:t>
    </dgm:pt>
    <dgm:pt modelId="{2DD3CA11-3D7B-4B85-8294-340A88A9E0AB}" type="pres">
      <dgm:prSet presAssocID="{919D4005-7665-4DD0-B21C-8704547745C7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F09FCECF-076B-4FBD-AC6C-AECEBD036DB7}" type="pres">
      <dgm:prSet presAssocID="{56FB9D18-D42C-4503-81A9-822C8E57D559}" presName="node" presStyleLbl="node1" presStyleIdx="2" presStyleCnt="3" custScaleX="107740" custScaleY="158521" custRadScaleRad="91869" custRadScaleInc="202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00425B-DC66-4CD2-BA98-1A6D47637B1A}" type="pres">
      <dgm:prSet presAssocID="{8ABE92E1-B317-473A-8ED5-8BA141C18D39}" presName="sibTrans" presStyleLbl="sibTrans2D1" presStyleIdx="2" presStyleCnt="3"/>
      <dgm:spPr/>
      <dgm:t>
        <a:bodyPr/>
        <a:lstStyle/>
        <a:p>
          <a:endParaRPr lang="en-US"/>
        </a:p>
      </dgm:t>
    </dgm:pt>
    <dgm:pt modelId="{D76F2EB5-460F-4B59-9A4B-138D8E37BF0C}" type="pres">
      <dgm:prSet presAssocID="{8ABE92E1-B317-473A-8ED5-8BA141C18D39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B63ABC0D-9D52-46CF-A905-24CB9229927C}" type="presOf" srcId="{324437CC-356C-4815-8631-FE46B7B867A1}" destId="{2A7B64AA-8AA9-4F9C-8EF7-68AECB96DE08}" srcOrd="1" destOrd="0" presId="urn:microsoft.com/office/officeart/2005/8/layout/cycle7"/>
    <dgm:cxn modelId="{9FB6C1F8-F8F9-49CA-A73B-E3751C88A4D9}" type="presOf" srcId="{9485D591-99B4-48D2-92A5-EC01891758B9}" destId="{157B74DF-D68C-4837-825D-58E0098C995E}" srcOrd="0" destOrd="0" presId="urn:microsoft.com/office/officeart/2005/8/layout/cycle7"/>
    <dgm:cxn modelId="{D1AAE553-29D0-4CA0-9335-7FC844189B21}" srcId="{9485D591-99B4-48D2-92A5-EC01891758B9}" destId="{56FB9D18-D42C-4503-81A9-822C8E57D559}" srcOrd="2" destOrd="0" parTransId="{C974D75E-60AD-4B37-96CD-AFB531A87828}" sibTransId="{8ABE92E1-B317-473A-8ED5-8BA141C18D39}"/>
    <dgm:cxn modelId="{19991A4F-9D12-441A-8AA3-007FD1BCE954}" type="presOf" srcId="{D2E52FAB-CA5C-4617-806A-FE46064F24CB}" destId="{2F12662A-AB13-4714-9DAA-18D5F7DE559E}" srcOrd="0" destOrd="0" presId="urn:microsoft.com/office/officeart/2005/8/layout/cycle7"/>
    <dgm:cxn modelId="{B75DA99E-191B-46A2-8B3C-76EB7B24DF6B}" type="presOf" srcId="{324437CC-356C-4815-8631-FE46B7B867A1}" destId="{BF1F5B8B-6586-4B75-859F-F0780B94BCE0}" srcOrd="0" destOrd="0" presId="urn:microsoft.com/office/officeart/2005/8/layout/cycle7"/>
    <dgm:cxn modelId="{0B96F906-513C-4563-AA92-39582782476F}" srcId="{9485D591-99B4-48D2-92A5-EC01891758B9}" destId="{D2E52FAB-CA5C-4617-806A-FE46064F24CB}" srcOrd="1" destOrd="0" parTransId="{01526320-CF98-454D-A34A-725A4017905B}" sibTransId="{919D4005-7665-4DD0-B21C-8704547745C7}"/>
    <dgm:cxn modelId="{7441E5C8-C496-4971-B410-3CE58D5B9C35}" type="presOf" srcId="{BB628F9E-B3A7-4709-BF82-F3AD625195E2}" destId="{831DA032-FA78-4351-9A75-ADE296EC2011}" srcOrd="0" destOrd="0" presId="urn:microsoft.com/office/officeart/2005/8/layout/cycle7"/>
    <dgm:cxn modelId="{7D45D93F-46A5-4687-AD1A-0949C0113A11}" type="presOf" srcId="{919D4005-7665-4DD0-B21C-8704547745C7}" destId="{40C82F44-3973-4352-9B09-26208C7E3A56}" srcOrd="0" destOrd="0" presId="urn:microsoft.com/office/officeart/2005/8/layout/cycle7"/>
    <dgm:cxn modelId="{FBEF9E68-67CF-4D26-9243-A166528BBFB1}" type="presOf" srcId="{919D4005-7665-4DD0-B21C-8704547745C7}" destId="{2DD3CA11-3D7B-4B85-8294-340A88A9E0AB}" srcOrd="1" destOrd="0" presId="urn:microsoft.com/office/officeart/2005/8/layout/cycle7"/>
    <dgm:cxn modelId="{830CD92F-A7DC-4D2D-816F-2378A204B9CE}" type="presOf" srcId="{8ABE92E1-B317-473A-8ED5-8BA141C18D39}" destId="{D76F2EB5-460F-4B59-9A4B-138D8E37BF0C}" srcOrd="1" destOrd="0" presId="urn:microsoft.com/office/officeart/2005/8/layout/cycle7"/>
    <dgm:cxn modelId="{54F8A9DF-C46C-440A-9423-45EA419BF451}" type="presOf" srcId="{56FB9D18-D42C-4503-81A9-822C8E57D559}" destId="{F09FCECF-076B-4FBD-AC6C-AECEBD036DB7}" srcOrd="0" destOrd="0" presId="urn:microsoft.com/office/officeart/2005/8/layout/cycle7"/>
    <dgm:cxn modelId="{9956BC82-538D-4C44-A265-5B482553D39F}" srcId="{9485D591-99B4-48D2-92A5-EC01891758B9}" destId="{BB628F9E-B3A7-4709-BF82-F3AD625195E2}" srcOrd="0" destOrd="0" parTransId="{E557BF63-4683-468F-BBC4-287A1B1B0FC5}" sibTransId="{324437CC-356C-4815-8631-FE46B7B867A1}"/>
    <dgm:cxn modelId="{5E582DB6-9D91-4FB5-BD5B-B6FA0AE62118}" type="presOf" srcId="{8ABE92E1-B317-473A-8ED5-8BA141C18D39}" destId="{C600425B-DC66-4CD2-BA98-1A6D47637B1A}" srcOrd="0" destOrd="0" presId="urn:microsoft.com/office/officeart/2005/8/layout/cycle7"/>
    <dgm:cxn modelId="{A2D8DFAB-480C-47C8-99A9-F5BEFF645924}" type="presParOf" srcId="{157B74DF-D68C-4837-825D-58E0098C995E}" destId="{831DA032-FA78-4351-9A75-ADE296EC2011}" srcOrd="0" destOrd="0" presId="urn:microsoft.com/office/officeart/2005/8/layout/cycle7"/>
    <dgm:cxn modelId="{9895BF00-E65A-4668-8CC6-A8A7E561487C}" type="presParOf" srcId="{157B74DF-D68C-4837-825D-58E0098C995E}" destId="{BF1F5B8B-6586-4B75-859F-F0780B94BCE0}" srcOrd="1" destOrd="0" presId="urn:microsoft.com/office/officeart/2005/8/layout/cycle7"/>
    <dgm:cxn modelId="{103940DB-234F-46FE-9F05-718036E83D1B}" type="presParOf" srcId="{BF1F5B8B-6586-4B75-859F-F0780B94BCE0}" destId="{2A7B64AA-8AA9-4F9C-8EF7-68AECB96DE08}" srcOrd="0" destOrd="0" presId="urn:microsoft.com/office/officeart/2005/8/layout/cycle7"/>
    <dgm:cxn modelId="{09414285-C144-4B93-9857-1B6C967DD55D}" type="presParOf" srcId="{157B74DF-D68C-4837-825D-58E0098C995E}" destId="{2F12662A-AB13-4714-9DAA-18D5F7DE559E}" srcOrd="2" destOrd="0" presId="urn:microsoft.com/office/officeart/2005/8/layout/cycle7"/>
    <dgm:cxn modelId="{247E7A6E-1500-4C04-922C-E9949B41A18B}" type="presParOf" srcId="{157B74DF-D68C-4837-825D-58E0098C995E}" destId="{40C82F44-3973-4352-9B09-26208C7E3A56}" srcOrd="3" destOrd="0" presId="urn:microsoft.com/office/officeart/2005/8/layout/cycle7"/>
    <dgm:cxn modelId="{B079C0BB-BF19-4A70-93A6-8118F0E8C524}" type="presParOf" srcId="{40C82F44-3973-4352-9B09-26208C7E3A56}" destId="{2DD3CA11-3D7B-4B85-8294-340A88A9E0AB}" srcOrd="0" destOrd="0" presId="urn:microsoft.com/office/officeart/2005/8/layout/cycle7"/>
    <dgm:cxn modelId="{8607FA77-DFFE-4031-97D7-542EF40FFD32}" type="presParOf" srcId="{157B74DF-D68C-4837-825D-58E0098C995E}" destId="{F09FCECF-076B-4FBD-AC6C-AECEBD036DB7}" srcOrd="4" destOrd="0" presId="urn:microsoft.com/office/officeart/2005/8/layout/cycle7"/>
    <dgm:cxn modelId="{E89869F6-0D9D-4D22-A9AF-F62171AEF1A0}" type="presParOf" srcId="{157B74DF-D68C-4837-825D-58E0098C995E}" destId="{C600425B-DC66-4CD2-BA98-1A6D47637B1A}" srcOrd="5" destOrd="0" presId="urn:microsoft.com/office/officeart/2005/8/layout/cycle7"/>
    <dgm:cxn modelId="{CDCABBC5-F78D-4B71-A814-081783536D19}" type="presParOf" srcId="{C600425B-DC66-4CD2-BA98-1A6D47637B1A}" destId="{D76F2EB5-460F-4B59-9A4B-138D8E37BF0C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E6A6C3-FBB7-41B2-A21E-E71E07EB0E5E}" type="doc">
      <dgm:prSet loTypeId="urn:microsoft.com/office/officeart/2005/8/layout/cycle7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38A1917-9E2A-4406-8A2E-8341A8CD8B85}">
      <dgm:prSet phldrT="[Text]"/>
      <dgm:spPr/>
      <dgm:t>
        <a:bodyPr/>
        <a:lstStyle/>
        <a:p>
          <a:r>
            <a:rPr lang="en-US" dirty="0" smtClean="0"/>
            <a:t>Free Morpheme</a:t>
          </a:r>
          <a:endParaRPr lang="en-US" dirty="0"/>
        </a:p>
      </dgm:t>
    </dgm:pt>
    <dgm:pt modelId="{2EAC193D-A741-448B-B928-A1D99BC5FAF8}" type="parTrans" cxnId="{08B07A75-0676-4DEC-B7DA-936A2D32A60B}">
      <dgm:prSet/>
      <dgm:spPr/>
      <dgm:t>
        <a:bodyPr/>
        <a:lstStyle/>
        <a:p>
          <a:endParaRPr lang="en-US"/>
        </a:p>
      </dgm:t>
    </dgm:pt>
    <dgm:pt modelId="{5463E1D1-5347-4FE7-BA46-A4FF19984F84}" type="sibTrans" cxnId="{08B07A75-0676-4DEC-B7DA-936A2D32A60B}">
      <dgm:prSet/>
      <dgm:spPr/>
      <dgm:t>
        <a:bodyPr/>
        <a:lstStyle/>
        <a:p>
          <a:endParaRPr lang="en-US" dirty="0"/>
        </a:p>
      </dgm:t>
    </dgm:pt>
    <dgm:pt modelId="{730EC440-96F2-445E-AD72-75F4E0E3B9B3}">
      <dgm:prSet phldrT="[Text]"/>
      <dgm:spPr/>
      <dgm:t>
        <a:bodyPr/>
        <a:lstStyle/>
        <a:p>
          <a:pPr algn="ctr"/>
          <a:r>
            <a:rPr lang="en-US" b="1" dirty="0" smtClean="0"/>
            <a:t>“Functional”</a:t>
          </a:r>
          <a:endParaRPr lang="en-US" b="1" dirty="0" smtClean="0"/>
        </a:p>
        <a:p>
          <a:pPr algn="ctr"/>
          <a:r>
            <a:rPr lang="en-US" b="1" dirty="0" smtClean="0"/>
            <a:t>Conjunctions, Prepositions, Articles, Pronouns</a:t>
          </a:r>
          <a:endParaRPr lang="en-US" b="1" dirty="0"/>
        </a:p>
      </dgm:t>
    </dgm:pt>
    <dgm:pt modelId="{26915599-A25F-449A-8FDF-A518B771CAA3}" type="parTrans" cxnId="{0CC6806C-A3F8-4F9E-AAA4-CB74D6E38A0D}">
      <dgm:prSet/>
      <dgm:spPr/>
      <dgm:t>
        <a:bodyPr/>
        <a:lstStyle/>
        <a:p>
          <a:endParaRPr lang="en-US"/>
        </a:p>
      </dgm:t>
    </dgm:pt>
    <dgm:pt modelId="{796967CF-B9CA-4128-97F6-7E4FA88260E6}" type="sibTrans" cxnId="{0CC6806C-A3F8-4F9E-AAA4-CB74D6E38A0D}">
      <dgm:prSet/>
      <dgm:spPr/>
      <dgm:t>
        <a:bodyPr/>
        <a:lstStyle/>
        <a:p>
          <a:endParaRPr lang="en-US" dirty="0"/>
        </a:p>
      </dgm:t>
    </dgm:pt>
    <dgm:pt modelId="{EFA9DF01-96AB-4971-8B53-B7284894330A}">
      <dgm:prSet phldrT="[Text]" custT="1"/>
      <dgm:spPr/>
      <dgm:t>
        <a:bodyPr/>
        <a:lstStyle/>
        <a:p>
          <a:r>
            <a:rPr lang="en-US" sz="2000" b="1" dirty="0" smtClean="0"/>
            <a:t>“Lexical”</a:t>
          </a:r>
          <a:endParaRPr lang="en-US" sz="2000" b="1" dirty="0" smtClean="0"/>
        </a:p>
        <a:p>
          <a:r>
            <a:rPr lang="en-US" sz="2000" b="1" dirty="0" smtClean="0"/>
            <a:t>Nouns, Verbs, Adjectives</a:t>
          </a:r>
          <a:endParaRPr lang="en-US" sz="1500" b="1" dirty="0"/>
        </a:p>
      </dgm:t>
    </dgm:pt>
    <dgm:pt modelId="{4A0F009D-8289-4D46-8C1C-583437C6D2DB}" type="parTrans" cxnId="{1503437F-E661-417B-8005-4C465696EE35}">
      <dgm:prSet/>
      <dgm:spPr/>
      <dgm:t>
        <a:bodyPr/>
        <a:lstStyle/>
        <a:p>
          <a:endParaRPr lang="en-US"/>
        </a:p>
      </dgm:t>
    </dgm:pt>
    <dgm:pt modelId="{89602F2C-DB39-4E9A-8F27-AD973512DB69}" type="sibTrans" cxnId="{1503437F-E661-417B-8005-4C465696EE35}">
      <dgm:prSet/>
      <dgm:spPr/>
      <dgm:t>
        <a:bodyPr/>
        <a:lstStyle/>
        <a:p>
          <a:endParaRPr lang="en-US" dirty="0"/>
        </a:p>
      </dgm:t>
    </dgm:pt>
    <dgm:pt modelId="{E7273E14-E244-4F98-A62F-DB19D71D9300}" type="pres">
      <dgm:prSet presAssocID="{F6E6A6C3-FBB7-41B2-A21E-E71E07EB0E5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602C4ED-B29E-4D2C-88A6-A6EE85EB45A8}" type="pres">
      <dgm:prSet presAssocID="{438A1917-9E2A-4406-8A2E-8341A8CD8B85}" presName="node" presStyleLbl="node1" presStyleIdx="0" presStyleCnt="3" custRadScaleRad="79090" custRadScaleInc="-4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F5C85B-0F03-430A-9846-E9EFC490DB17}" type="pres">
      <dgm:prSet presAssocID="{5463E1D1-5347-4FE7-BA46-A4FF19984F84}" presName="sibTrans" presStyleLbl="sibTrans2D1" presStyleIdx="0" presStyleCnt="3"/>
      <dgm:spPr/>
      <dgm:t>
        <a:bodyPr/>
        <a:lstStyle/>
        <a:p>
          <a:endParaRPr lang="en-US"/>
        </a:p>
      </dgm:t>
    </dgm:pt>
    <dgm:pt modelId="{8AD96565-98C7-4316-A3DC-FA06812469A1}" type="pres">
      <dgm:prSet presAssocID="{5463E1D1-5347-4FE7-BA46-A4FF19984F84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709061DE-984C-47C9-AAAB-CED01A2512B5}" type="pres">
      <dgm:prSet presAssocID="{730EC440-96F2-445E-AD72-75F4E0E3B9B3}" presName="node" presStyleLbl="node1" presStyleIdx="1" presStyleCnt="3" custScaleX="126409" custScaleY="166213" custRadScaleRad="87675" custRadScaleInc="-94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D25B0F-5003-4250-9CC4-6AF81B6AD596}" type="pres">
      <dgm:prSet presAssocID="{796967CF-B9CA-4128-97F6-7E4FA88260E6}" presName="sibTrans" presStyleLbl="sibTrans2D1" presStyleIdx="1" presStyleCnt="3" custFlipHor="1" custScaleX="4175"/>
      <dgm:spPr/>
      <dgm:t>
        <a:bodyPr/>
        <a:lstStyle/>
        <a:p>
          <a:endParaRPr lang="en-US"/>
        </a:p>
      </dgm:t>
    </dgm:pt>
    <dgm:pt modelId="{A1164610-7725-41D9-9E1E-A9F512637B29}" type="pres">
      <dgm:prSet presAssocID="{796967CF-B9CA-4128-97F6-7E4FA88260E6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81EB6567-74F9-48DD-AEF2-F1CCEA073E71}" type="pres">
      <dgm:prSet presAssocID="{EFA9DF01-96AB-4971-8B53-B7284894330A}" presName="node" presStyleLbl="node1" presStyleIdx="2" presStyleCnt="3" custScaleX="126111" custScaleY="172868" custRadScaleRad="94926" custRadScaleInc="126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1E2895-551D-4694-A95A-474EBD067A3D}" type="pres">
      <dgm:prSet presAssocID="{89602F2C-DB39-4E9A-8F27-AD973512DB69}" presName="sibTrans" presStyleLbl="sibTrans2D1" presStyleIdx="2" presStyleCnt="3"/>
      <dgm:spPr/>
      <dgm:t>
        <a:bodyPr/>
        <a:lstStyle/>
        <a:p>
          <a:endParaRPr lang="en-US"/>
        </a:p>
      </dgm:t>
    </dgm:pt>
    <dgm:pt modelId="{2713ECB8-DAA1-44A0-8598-9EC3C4C0E320}" type="pres">
      <dgm:prSet presAssocID="{89602F2C-DB39-4E9A-8F27-AD973512DB69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268553F0-1915-497C-9647-A3F90596EF9D}" type="presOf" srcId="{F6E6A6C3-FBB7-41B2-A21E-E71E07EB0E5E}" destId="{E7273E14-E244-4F98-A62F-DB19D71D9300}" srcOrd="0" destOrd="0" presId="urn:microsoft.com/office/officeart/2005/8/layout/cycle7"/>
    <dgm:cxn modelId="{FEFC24EE-9733-45F9-9F9E-6EF54669C45C}" type="presOf" srcId="{89602F2C-DB39-4E9A-8F27-AD973512DB69}" destId="{2713ECB8-DAA1-44A0-8598-9EC3C4C0E320}" srcOrd="1" destOrd="0" presId="urn:microsoft.com/office/officeart/2005/8/layout/cycle7"/>
    <dgm:cxn modelId="{22AEB31A-70FE-4CB1-81E2-5D01445A29FF}" type="presOf" srcId="{730EC440-96F2-445E-AD72-75F4E0E3B9B3}" destId="{709061DE-984C-47C9-AAAB-CED01A2512B5}" srcOrd="0" destOrd="0" presId="urn:microsoft.com/office/officeart/2005/8/layout/cycle7"/>
    <dgm:cxn modelId="{1503437F-E661-417B-8005-4C465696EE35}" srcId="{F6E6A6C3-FBB7-41B2-A21E-E71E07EB0E5E}" destId="{EFA9DF01-96AB-4971-8B53-B7284894330A}" srcOrd="2" destOrd="0" parTransId="{4A0F009D-8289-4D46-8C1C-583437C6D2DB}" sibTransId="{89602F2C-DB39-4E9A-8F27-AD973512DB69}"/>
    <dgm:cxn modelId="{BA47150C-A976-46C7-B22B-4890103B10F2}" type="presOf" srcId="{89602F2C-DB39-4E9A-8F27-AD973512DB69}" destId="{3F1E2895-551D-4694-A95A-474EBD067A3D}" srcOrd="0" destOrd="0" presId="urn:microsoft.com/office/officeart/2005/8/layout/cycle7"/>
    <dgm:cxn modelId="{E943EC71-3CBD-4F01-87FE-D5ADB6FEFA46}" type="presOf" srcId="{796967CF-B9CA-4128-97F6-7E4FA88260E6}" destId="{A1164610-7725-41D9-9E1E-A9F512637B29}" srcOrd="1" destOrd="0" presId="urn:microsoft.com/office/officeart/2005/8/layout/cycle7"/>
    <dgm:cxn modelId="{1AE71CB6-C5FB-4869-B186-210342B4D5C5}" type="presOf" srcId="{796967CF-B9CA-4128-97F6-7E4FA88260E6}" destId="{9BD25B0F-5003-4250-9CC4-6AF81B6AD596}" srcOrd="0" destOrd="0" presId="urn:microsoft.com/office/officeart/2005/8/layout/cycle7"/>
    <dgm:cxn modelId="{8F4C5256-4A72-4961-926A-738A71BD0570}" type="presOf" srcId="{5463E1D1-5347-4FE7-BA46-A4FF19984F84}" destId="{8AD96565-98C7-4316-A3DC-FA06812469A1}" srcOrd="1" destOrd="0" presId="urn:microsoft.com/office/officeart/2005/8/layout/cycle7"/>
    <dgm:cxn modelId="{FCD67DC2-AD8C-4E74-A16A-A8ECEB816705}" type="presOf" srcId="{EFA9DF01-96AB-4971-8B53-B7284894330A}" destId="{81EB6567-74F9-48DD-AEF2-F1CCEA073E71}" srcOrd="0" destOrd="0" presId="urn:microsoft.com/office/officeart/2005/8/layout/cycle7"/>
    <dgm:cxn modelId="{0CC6806C-A3F8-4F9E-AAA4-CB74D6E38A0D}" srcId="{F6E6A6C3-FBB7-41B2-A21E-E71E07EB0E5E}" destId="{730EC440-96F2-445E-AD72-75F4E0E3B9B3}" srcOrd="1" destOrd="0" parTransId="{26915599-A25F-449A-8FDF-A518B771CAA3}" sibTransId="{796967CF-B9CA-4128-97F6-7E4FA88260E6}"/>
    <dgm:cxn modelId="{719C512D-73A7-4AD0-AE4B-C9A5BE7AEEA9}" type="presOf" srcId="{5463E1D1-5347-4FE7-BA46-A4FF19984F84}" destId="{EFF5C85B-0F03-430A-9846-E9EFC490DB17}" srcOrd="0" destOrd="0" presId="urn:microsoft.com/office/officeart/2005/8/layout/cycle7"/>
    <dgm:cxn modelId="{08B07A75-0676-4DEC-B7DA-936A2D32A60B}" srcId="{F6E6A6C3-FBB7-41B2-A21E-E71E07EB0E5E}" destId="{438A1917-9E2A-4406-8A2E-8341A8CD8B85}" srcOrd="0" destOrd="0" parTransId="{2EAC193D-A741-448B-B928-A1D99BC5FAF8}" sibTransId="{5463E1D1-5347-4FE7-BA46-A4FF19984F84}"/>
    <dgm:cxn modelId="{CA57B5D0-3DA1-49E6-BE3E-AC749085D2D6}" type="presOf" srcId="{438A1917-9E2A-4406-8A2E-8341A8CD8B85}" destId="{D602C4ED-B29E-4D2C-88A6-A6EE85EB45A8}" srcOrd="0" destOrd="0" presId="urn:microsoft.com/office/officeart/2005/8/layout/cycle7"/>
    <dgm:cxn modelId="{63207A58-B60E-4F92-B8FE-367E2F886EB1}" type="presParOf" srcId="{E7273E14-E244-4F98-A62F-DB19D71D9300}" destId="{D602C4ED-B29E-4D2C-88A6-A6EE85EB45A8}" srcOrd="0" destOrd="0" presId="urn:microsoft.com/office/officeart/2005/8/layout/cycle7"/>
    <dgm:cxn modelId="{229A0334-AF3E-4592-9B9D-CF5576B5AFC2}" type="presParOf" srcId="{E7273E14-E244-4F98-A62F-DB19D71D9300}" destId="{EFF5C85B-0F03-430A-9846-E9EFC490DB17}" srcOrd="1" destOrd="0" presId="urn:microsoft.com/office/officeart/2005/8/layout/cycle7"/>
    <dgm:cxn modelId="{9744E771-8D98-4302-96B7-10F155FABE7E}" type="presParOf" srcId="{EFF5C85B-0F03-430A-9846-E9EFC490DB17}" destId="{8AD96565-98C7-4316-A3DC-FA06812469A1}" srcOrd="0" destOrd="0" presId="urn:microsoft.com/office/officeart/2005/8/layout/cycle7"/>
    <dgm:cxn modelId="{825DE279-74FE-4E91-9702-249E89FB189E}" type="presParOf" srcId="{E7273E14-E244-4F98-A62F-DB19D71D9300}" destId="{709061DE-984C-47C9-AAAB-CED01A2512B5}" srcOrd="2" destOrd="0" presId="urn:microsoft.com/office/officeart/2005/8/layout/cycle7"/>
    <dgm:cxn modelId="{C3340FD5-756D-4D05-B178-9654432D7845}" type="presParOf" srcId="{E7273E14-E244-4F98-A62F-DB19D71D9300}" destId="{9BD25B0F-5003-4250-9CC4-6AF81B6AD596}" srcOrd="3" destOrd="0" presId="urn:microsoft.com/office/officeart/2005/8/layout/cycle7"/>
    <dgm:cxn modelId="{CDA67C4B-0105-4686-898D-60A29ED6C1EB}" type="presParOf" srcId="{9BD25B0F-5003-4250-9CC4-6AF81B6AD596}" destId="{A1164610-7725-41D9-9E1E-A9F512637B29}" srcOrd="0" destOrd="0" presId="urn:microsoft.com/office/officeart/2005/8/layout/cycle7"/>
    <dgm:cxn modelId="{2BF023AA-3F7B-4DE7-9D3B-89B6AEA18B6B}" type="presParOf" srcId="{E7273E14-E244-4F98-A62F-DB19D71D9300}" destId="{81EB6567-74F9-48DD-AEF2-F1CCEA073E71}" srcOrd="4" destOrd="0" presId="urn:microsoft.com/office/officeart/2005/8/layout/cycle7"/>
    <dgm:cxn modelId="{7BC012ED-E79D-42BC-873F-6CFEC32E10D1}" type="presParOf" srcId="{E7273E14-E244-4F98-A62F-DB19D71D9300}" destId="{3F1E2895-551D-4694-A95A-474EBD067A3D}" srcOrd="5" destOrd="0" presId="urn:microsoft.com/office/officeart/2005/8/layout/cycle7"/>
    <dgm:cxn modelId="{FD642D95-A8BD-434B-9855-BD3623B5EC15}" type="presParOf" srcId="{3F1E2895-551D-4694-A95A-474EBD067A3D}" destId="{2713ECB8-DAA1-44A0-8598-9EC3C4C0E320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A10840-BF93-447E-B27D-160CC61B5410}" type="doc">
      <dgm:prSet loTypeId="urn:microsoft.com/office/officeart/2005/8/layout/cycle7" loCatId="cycle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264DF33D-D818-48B5-A1AD-0DCD8AF8544D}">
      <dgm:prSet phldrT="[Text]"/>
      <dgm:spPr/>
      <dgm:t>
        <a:bodyPr/>
        <a:lstStyle/>
        <a:p>
          <a:r>
            <a:rPr lang="en-US" b="1" dirty="0" smtClean="0"/>
            <a:t>Bound Morphemes</a:t>
          </a:r>
          <a:endParaRPr lang="en-US" b="1" dirty="0"/>
        </a:p>
      </dgm:t>
    </dgm:pt>
    <dgm:pt modelId="{968750D5-85A3-4C4C-B327-F127E818C219}" type="parTrans" cxnId="{D166FFF9-478B-491B-B00B-7EE97F649F68}">
      <dgm:prSet/>
      <dgm:spPr/>
      <dgm:t>
        <a:bodyPr/>
        <a:lstStyle/>
        <a:p>
          <a:endParaRPr lang="en-US"/>
        </a:p>
      </dgm:t>
    </dgm:pt>
    <dgm:pt modelId="{67230594-87CD-45B6-BAD2-B85F87085E0A}" type="sibTrans" cxnId="{D166FFF9-478B-491B-B00B-7EE97F649F68}">
      <dgm:prSet/>
      <dgm:spPr/>
      <dgm:t>
        <a:bodyPr/>
        <a:lstStyle/>
        <a:p>
          <a:endParaRPr lang="en-US" dirty="0"/>
        </a:p>
      </dgm:t>
    </dgm:pt>
    <dgm:pt modelId="{028AF56B-F410-4C7C-A7F5-993FAAF1F3AD}">
      <dgm:prSet phldrT="[Text]"/>
      <dgm:spPr/>
      <dgm:t>
        <a:bodyPr/>
        <a:lstStyle/>
        <a:p>
          <a:r>
            <a:rPr lang="en-US" b="1" dirty="0" smtClean="0"/>
            <a:t>“Inflectional”</a:t>
          </a:r>
          <a:endParaRPr lang="en-US" b="1" dirty="0" smtClean="0"/>
        </a:p>
        <a:p>
          <a:r>
            <a:rPr lang="en-US" b="1" dirty="0" smtClean="0"/>
            <a:t>Change in grammatical function</a:t>
          </a:r>
        </a:p>
        <a:p>
          <a:r>
            <a:rPr lang="en-US" dirty="0" smtClean="0"/>
            <a:t>(8 changes)</a:t>
          </a:r>
          <a:endParaRPr lang="en-US" dirty="0"/>
        </a:p>
      </dgm:t>
    </dgm:pt>
    <dgm:pt modelId="{8FB0736F-A965-412C-A45F-9C4394AFB971}" type="parTrans" cxnId="{8E5FC4CC-7C9B-470E-8D26-C5FAF2D78B83}">
      <dgm:prSet/>
      <dgm:spPr/>
      <dgm:t>
        <a:bodyPr/>
        <a:lstStyle/>
        <a:p>
          <a:endParaRPr lang="en-US"/>
        </a:p>
      </dgm:t>
    </dgm:pt>
    <dgm:pt modelId="{A4DFC131-4CE8-49B4-9C88-714AA61F7328}" type="sibTrans" cxnId="{8E5FC4CC-7C9B-470E-8D26-C5FAF2D78B83}">
      <dgm:prSet/>
      <dgm:spPr/>
      <dgm:t>
        <a:bodyPr/>
        <a:lstStyle/>
        <a:p>
          <a:endParaRPr lang="en-US" dirty="0"/>
        </a:p>
      </dgm:t>
    </dgm:pt>
    <dgm:pt modelId="{FCB7E7CF-2B38-42E4-8981-B787340B1607}">
      <dgm:prSet phldrT="[Text]"/>
      <dgm:spPr/>
      <dgm:t>
        <a:bodyPr/>
        <a:lstStyle/>
        <a:p>
          <a:r>
            <a:rPr lang="en-US" b="1" dirty="0" smtClean="0"/>
            <a:t>“Derivational”</a:t>
          </a:r>
          <a:endParaRPr lang="en-US" b="1" dirty="0" smtClean="0"/>
        </a:p>
        <a:p>
          <a:r>
            <a:rPr lang="en-US" b="1" dirty="0" smtClean="0"/>
            <a:t>Change in grammatical category</a:t>
          </a:r>
          <a:endParaRPr lang="en-US" b="1" dirty="0"/>
        </a:p>
      </dgm:t>
    </dgm:pt>
    <dgm:pt modelId="{F906D0AD-9395-41F5-9292-669B056FF52B}" type="parTrans" cxnId="{4CD945BA-38CC-4E83-BBA0-205CF486DC35}">
      <dgm:prSet/>
      <dgm:spPr/>
      <dgm:t>
        <a:bodyPr/>
        <a:lstStyle/>
        <a:p>
          <a:endParaRPr lang="en-US"/>
        </a:p>
      </dgm:t>
    </dgm:pt>
    <dgm:pt modelId="{01500149-FE0E-4781-B563-5E7D020401FD}" type="sibTrans" cxnId="{4CD945BA-38CC-4E83-BBA0-205CF486DC35}">
      <dgm:prSet/>
      <dgm:spPr/>
      <dgm:t>
        <a:bodyPr/>
        <a:lstStyle/>
        <a:p>
          <a:endParaRPr lang="en-US" dirty="0"/>
        </a:p>
      </dgm:t>
    </dgm:pt>
    <dgm:pt modelId="{45762AD9-A22F-4445-AAF1-D1914897A220}" type="pres">
      <dgm:prSet presAssocID="{E2A10840-BF93-447E-B27D-160CC61B541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24FB191-1517-44BD-89F0-056079599564}" type="pres">
      <dgm:prSet presAssocID="{264DF33D-D818-48B5-A1AD-0DCD8AF8544D}" presName="node" presStyleLbl="node1" presStyleIdx="0" presStyleCnt="3" custScaleX="94864" custScaleY="695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673381-7BC9-4900-A84C-A49CCFAA7A8B}" type="pres">
      <dgm:prSet presAssocID="{67230594-87CD-45B6-BAD2-B85F87085E0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527B1951-A3B1-4417-B12A-60871503322E}" type="pres">
      <dgm:prSet presAssocID="{67230594-87CD-45B6-BAD2-B85F87085E0A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9AB131FF-656E-462A-AAFA-F421F6BFF8CF}" type="pres">
      <dgm:prSet presAssocID="{028AF56B-F410-4C7C-A7F5-993FAAF1F3AD}" presName="node" presStyleLbl="node1" presStyleIdx="1" presStyleCnt="3" custScaleX="119368" custScaleY="165356" custRadScaleRad="90216" custRadScaleInc="-264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CEAD48-0623-413C-978E-43060F69123E}" type="pres">
      <dgm:prSet presAssocID="{A4DFC131-4CE8-49B4-9C88-714AA61F7328}" presName="sibTrans" presStyleLbl="sibTrans2D1" presStyleIdx="1" presStyleCnt="3" custScaleX="16482"/>
      <dgm:spPr/>
      <dgm:t>
        <a:bodyPr/>
        <a:lstStyle/>
        <a:p>
          <a:endParaRPr lang="en-US"/>
        </a:p>
      </dgm:t>
    </dgm:pt>
    <dgm:pt modelId="{BF6C3769-238D-4CFC-A6E5-C855AEC1FF8E}" type="pres">
      <dgm:prSet presAssocID="{A4DFC131-4CE8-49B4-9C88-714AA61F7328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9C27142E-9484-4817-9559-171C2C67A5B4}" type="pres">
      <dgm:prSet presAssocID="{FCB7E7CF-2B38-42E4-8981-B787340B1607}" presName="node" presStyleLbl="node1" presStyleIdx="2" presStyleCnt="3" custScaleX="117343" custScaleY="168445" custRadScaleRad="91455" custRadScaleInc="279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BC5373-A88E-4EBB-8E00-0FA6B8C88DFD}" type="pres">
      <dgm:prSet presAssocID="{01500149-FE0E-4781-B563-5E7D020401FD}" presName="sibTrans" presStyleLbl="sibTrans2D1" presStyleIdx="2" presStyleCnt="3"/>
      <dgm:spPr/>
      <dgm:t>
        <a:bodyPr/>
        <a:lstStyle/>
        <a:p>
          <a:endParaRPr lang="en-US"/>
        </a:p>
      </dgm:t>
    </dgm:pt>
    <dgm:pt modelId="{63830A17-A269-4415-9604-F8B1B4C68EA2}" type="pres">
      <dgm:prSet presAssocID="{01500149-FE0E-4781-B563-5E7D020401FD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6E54251-B7F7-42ED-8A2D-779981D8B57D}" type="presOf" srcId="{264DF33D-D818-48B5-A1AD-0DCD8AF8544D}" destId="{424FB191-1517-44BD-89F0-056079599564}" srcOrd="0" destOrd="0" presId="urn:microsoft.com/office/officeart/2005/8/layout/cycle7"/>
    <dgm:cxn modelId="{4CD945BA-38CC-4E83-BBA0-205CF486DC35}" srcId="{E2A10840-BF93-447E-B27D-160CC61B5410}" destId="{FCB7E7CF-2B38-42E4-8981-B787340B1607}" srcOrd="2" destOrd="0" parTransId="{F906D0AD-9395-41F5-9292-669B056FF52B}" sibTransId="{01500149-FE0E-4781-B563-5E7D020401FD}"/>
    <dgm:cxn modelId="{D1EB66AB-4298-41DB-9946-07734C3D7E18}" type="presOf" srcId="{67230594-87CD-45B6-BAD2-B85F87085E0A}" destId="{30673381-7BC9-4900-A84C-A49CCFAA7A8B}" srcOrd="0" destOrd="0" presId="urn:microsoft.com/office/officeart/2005/8/layout/cycle7"/>
    <dgm:cxn modelId="{7F6F2F1A-1C43-481C-846E-52FBB6749974}" type="presOf" srcId="{A4DFC131-4CE8-49B4-9C88-714AA61F7328}" destId="{BF6C3769-238D-4CFC-A6E5-C855AEC1FF8E}" srcOrd="1" destOrd="0" presId="urn:microsoft.com/office/officeart/2005/8/layout/cycle7"/>
    <dgm:cxn modelId="{8E5FC4CC-7C9B-470E-8D26-C5FAF2D78B83}" srcId="{E2A10840-BF93-447E-B27D-160CC61B5410}" destId="{028AF56B-F410-4C7C-A7F5-993FAAF1F3AD}" srcOrd="1" destOrd="0" parTransId="{8FB0736F-A965-412C-A45F-9C4394AFB971}" sibTransId="{A4DFC131-4CE8-49B4-9C88-714AA61F7328}"/>
    <dgm:cxn modelId="{C2D0C7F2-57C6-4240-9E87-D48EF9E1BCDC}" type="presOf" srcId="{01500149-FE0E-4781-B563-5E7D020401FD}" destId="{80BC5373-A88E-4EBB-8E00-0FA6B8C88DFD}" srcOrd="0" destOrd="0" presId="urn:microsoft.com/office/officeart/2005/8/layout/cycle7"/>
    <dgm:cxn modelId="{E8F7F13A-3C16-40F5-A026-B76A416D2FAF}" type="presOf" srcId="{A4DFC131-4CE8-49B4-9C88-714AA61F7328}" destId="{18CEAD48-0623-413C-978E-43060F69123E}" srcOrd="0" destOrd="0" presId="urn:microsoft.com/office/officeart/2005/8/layout/cycle7"/>
    <dgm:cxn modelId="{D166FFF9-478B-491B-B00B-7EE97F649F68}" srcId="{E2A10840-BF93-447E-B27D-160CC61B5410}" destId="{264DF33D-D818-48B5-A1AD-0DCD8AF8544D}" srcOrd="0" destOrd="0" parTransId="{968750D5-85A3-4C4C-B327-F127E818C219}" sibTransId="{67230594-87CD-45B6-BAD2-B85F87085E0A}"/>
    <dgm:cxn modelId="{C30A8B2D-8B68-4A4F-BF53-14118CAF778E}" type="presOf" srcId="{67230594-87CD-45B6-BAD2-B85F87085E0A}" destId="{527B1951-A3B1-4417-B12A-60871503322E}" srcOrd="1" destOrd="0" presId="urn:microsoft.com/office/officeart/2005/8/layout/cycle7"/>
    <dgm:cxn modelId="{D4B5DFAC-893B-4FB8-9F3C-6C271F1B9CF4}" type="presOf" srcId="{028AF56B-F410-4C7C-A7F5-993FAAF1F3AD}" destId="{9AB131FF-656E-462A-AAFA-F421F6BFF8CF}" srcOrd="0" destOrd="0" presId="urn:microsoft.com/office/officeart/2005/8/layout/cycle7"/>
    <dgm:cxn modelId="{A3156E79-F702-49E5-96E2-37D7AA594106}" type="presOf" srcId="{E2A10840-BF93-447E-B27D-160CC61B5410}" destId="{45762AD9-A22F-4445-AAF1-D1914897A220}" srcOrd="0" destOrd="0" presId="urn:microsoft.com/office/officeart/2005/8/layout/cycle7"/>
    <dgm:cxn modelId="{BB95069D-4968-4621-8903-7C7D8794C67A}" type="presOf" srcId="{01500149-FE0E-4781-B563-5E7D020401FD}" destId="{63830A17-A269-4415-9604-F8B1B4C68EA2}" srcOrd="1" destOrd="0" presId="urn:microsoft.com/office/officeart/2005/8/layout/cycle7"/>
    <dgm:cxn modelId="{5D62299C-54DD-4893-84A8-DBD4887F8E52}" type="presOf" srcId="{FCB7E7CF-2B38-42E4-8981-B787340B1607}" destId="{9C27142E-9484-4817-9559-171C2C67A5B4}" srcOrd="0" destOrd="0" presId="urn:microsoft.com/office/officeart/2005/8/layout/cycle7"/>
    <dgm:cxn modelId="{493E9653-C9EE-4B2E-B125-83DB31B82387}" type="presParOf" srcId="{45762AD9-A22F-4445-AAF1-D1914897A220}" destId="{424FB191-1517-44BD-89F0-056079599564}" srcOrd="0" destOrd="0" presId="urn:microsoft.com/office/officeart/2005/8/layout/cycle7"/>
    <dgm:cxn modelId="{220A2081-DA93-4F0B-BBDC-64860A7EDD06}" type="presParOf" srcId="{45762AD9-A22F-4445-AAF1-D1914897A220}" destId="{30673381-7BC9-4900-A84C-A49CCFAA7A8B}" srcOrd="1" destOrd="0" presId="urn:microsoft.com/office/officeart/2005/8/layout/cycle7"/>
    <dgm:cxn modelId="{87F34C72-3744-4AA8-9416-19D72CA1D202}" type="presParOf" srcId="{30673381-7BC9-4900-A84C-A49CCFAA7A8B}" destId="{527B1951-A3B1-4417-B12A-60871503322E}" srcOrd="0" destOrd="0" presId="urn:microsoft.com/office/officeart/2005/8/layout/cycle7"/>
    <dgm:cxn modelId="{1B7F6D68-C15C-4661-8AC6-A9E7606E2CD7}" type="presParOf" srcId="{45762AD9-A22F-4445-AAF1-D1914897A220}" destId="{9AB131FF-656E-462A-AAFA-F421F6BFF8CF}" srcOrd="2" destOrd="0" presId="urn:microsoft.com/office/officeart/2005/8/layout/cycle7"/>
    <dgm:cxn modelId="{A10B3EF4-924C-4066-97A2-68BBD85E1F1C}" type="presParOf" srcId="{45762AD9-A22F-4445-AAF1-D1914897A220}" destId="{18CEAD48-0623-413C-978E-43060F69123E}" srcOrd="3" destOrd="0" presId="urn:microsoft.com/office/officeart/2005/8/layout/cycle7"/>
    <dgm:cxn modelId="{0989E600-D671-47E7-A377-245C25A0CA3C}" type="presParOf" srcId="{18CEAD48-0623-413C-978E-43060F69123E}" destId="{BF6C3769-238D-4CFC-A6E5-C855AEC1FF8E}" srcOrd="0" destOrd="0" presId="urn:microsoft.com/office/officeart/2005/8/layout/cycle7"/>
    <dgm:cxn modelId="{0D92300C-8C14-4AAB-AC9E-C50EB31CECE0}" type="presParOf" srcId="{45762AD9-A22F-4445-AAF1-D1914897A220}" destId="{9C27142E-9484-4817-9559-171C2C67A5B4}" srcOrd="4" destOrd="0" presId="urn:microsoft.com/office/officeart/2005/8/layout/cycle7"/>
    <dgm:cxn modelId="{920C8289-FDE8-476B-9FC6-AAFF58D93443}" type="presParOf" srcId="{45762AD9-A22F-4445-AAF1-D1914897A220}" destId="{80BC5373-A88E-4EBB-8E00-0FA6B8C88DFD}" srcOrd="5" destOrd="0" presId="urn:microsoft.com/office/officeart/2005/8/layout/cycle7"/>
    <dgm:cxn modelId="{A600CA33-A0A5-4C4B-9010-1E2CF92D75AD}" type="presParOf" srcId="{80BC5373-A88E-4EBB-8E00-0FA6B8C88DFD}" destId="{63830A17-A269-4415-9604-F8B1B4C68EA2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1DA032-FA78-4351-9A75-ADE296EC2011}">
      <dsp:nvSpPr>
        <dsp:cNvPr id="0" name=""/>
        <dsp:cNvSpPr/>
      </dsp:nvSpPr>
      <dsp:spPr>
        <a:xfrm>
          <a:off x="2209808" y="76197"/>
          <a:ext cx="2369315" cy="11837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Morphemes</a:t>
          </a:r>
          <a:endParaRPr lang="en-US" sz="2700" kern="1200" dirty="0"/>
        </a:p>
      </dsp:txBody>
      <dsp:txXfrm>
        <a:off x="2244478" y="110867"/>
        <a:ext cx="2299975" cy="1114393"/>
      </dsp:txXfrm>
    </dsp:sp>
    <dsp:sp modelId="{BF1F5B8B-6586-4B75-859F-F0780B94BCE0}">
      <dsp:nvSpPr>
        <dsp:cNvPr id="0" name=""/>
        <dsp:cNvSpPr/>
      </dsp:nvSpPr>
      <dsp:spPr>
        <a:xfrm rot="3309733">
          <a:off x="3663424" y="1565649"/>
          <a:ext cx="1000098" cy="41463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3787813" y="1648575"/>
        <a:ext cx="751320" cy="248778"/>
      </dsp:txXfrm>
    </dsp:sp>
    <dsp:sp modelId="{2F12662A-AB13-4714-9DAA-18D5F7DE559E}">
      <dsp:nvSpPr>
        <dsp:cNvPr id="0" name=""/>
        <dsp:cNvSpPr/>
      </dsp:nvSpPr>
      <dsp:spPr>
        <a:xfrm>
          <a:off x="3962403" y="2285998"/>
          <a:ext cx="2521710" cy="20193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“Bound”</a:t>
          </a:r>
          <a:endParaRPr lang="en-US" sz="2700" kern="1200" dirty="0" smtClean="0"/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Affixes</a:t>
          </a:r>
          <a:endParaRPr lang="en-US" sz="2700" kern="1200" dirty="0"/>
        </a:p>
      </dsp:txBody>
      <dsp:txXfrm>
        <a:off x="4021547" y="2345142"/>
        <a:ext cx="2403422" cy="1901020"/>
      </dsp:txXfrm>
    </dsp:sp>
    <dsp:sp modelId="{40C82F44-3973-4352-9B09-26208C7E3A56}">
      <dsp:nvSpPr>
        <dsp:cNvPr id="0" name=""/>
        <dsp:cNvSpPr/>
      </dsp:nvSpPr>
      <dsp:spPr>
        <a:xfrm rot="10814810">
          <a:off x="3297077" y="3080180"/>
          <a:ext cx="65606" cy="41463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 rot="10800000">
        <a:off x="3316759" y="3163106"/>
        <a:ext cx="26242" cy="248778"/>
      </dsp:txXfrm>
    </dsp:sp>
    <dsp:sp modelId="{F09FCECF-076B-4FBD-AC6C-AECEBD036DB7}">
      <dsp:nvSpPr>
        <dsp:cNvPr id="0" name=""/>
        <dsp:cNvSpPr/>
      </dsp:nvSpPr>
      <dsp:spPr>
        <a:xfrm>
          <a:off x="144657" y="2340305"/>
          <a:ext cx="2552700" cy="18779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“Free”</a:t>
          </a:r>
          <a:endParaRPr lang="en-US" sz="2700" kern="1200" dirty="0" smtClean="0"/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Unit of meaning</a:t>
          </a:r>
          <a:endParaRPr lang="en-US" sz="2700" kern="1200" dirty="0"/>
        </a:p>
      </dsp:txBody>
      <dsp:txXfrm>
        <a:off x="199660" y="2395308"/>
        <a:ext cx="2442694" cy="1767925"/>
      </dsp:txXfrm>
    </dsp:sp>
    <dsp:sp modelId="{C600425B-DC66-4CD2-BA98-1A6D47637B1A}">
      <dsp:nvSpPr>
        <dsp:cNvPr id="0" name=""/>
        <dsp:cNvSpPr/>
      </dsp:nvSpPr>
      <dsp:spPr>
        <a:xfrm rot="18424842">
          <a:off x="2038850" y="1592803"/>
          <a:ext cx="1000098" cy="41463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2163239" y="1675729"/>
        <a:ext cx="751320" cy="2487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02C4ED-B29E-4D2C-88A6-A6EE85EB45A8}">
      <dsp:nvSpPr>
        <dsp:cNvPr id="0" name=""/>
        <dsp:cNvSpPr/>
      </dsp:nvSpPr>
      <dsp:spPr>
        <a:xfrm>
          <a:off x="2232882" y="248611"/>
          <a:ext cx="2289897" cy="114494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Free Morpheme</a:t>
          </a:r>
          <a:endParaRPr lang="en-US" sz="2400" kern="1200" dirty="0"/>
        </a:p>
      </dsp:txBody>
      <dsp:txXfrm>
        <a:off x="2266416" y="282145"/>
        <a:ext cx="2222829" cy="1077880"/>
      </dsp:txXfrm>
    </dsp:sp>
    <dsp:sp modelId="{EFF5C85B-0F03-430A-9846-E9EFC490DB17}">
      <dsp:nvSpPr>
        <dsp:cNvPr id="0" name=""/>
        <dsp:cNvSpPr/>
      </dsp:nvSpPr>
      <dsp:spPr>
        <a:xfrm rot="3308388">
          <a:off x="3815071" y="1688498"/>
          <a:ext cx="613099" cy="40073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3935291" y="1768644"/>
        <a:ext cx="372659" cy="240440"/>
      </dsp:txXfrm>
    </dsp:sp>
    <dsp:sp modelId="{709061DE-984C-47C9-AAAB-CED01A2512B5}">
      <dsp:nvSpPr>
        <dsp:cNvPr id="0" name=""/>
        <dsp:cNvSpPr/>
      </dsp:nvSpPr>
      <dsp:spPr>
        <a:xfrm>
          <a:off x="3682133" y="2384167"/>
          <a:ext cx="2894636" cy="1903053"/>
        </a:xfrm>
        <a:prstGeom prst="roundRect">
          <a:avLst>
            <a:gd name="adj" fmla="val 10000"/>
          </a:avLst>
        </a:prstGeom>
        <a:solidFill>
          <a:schemeClr val="accent5">
            <a:hueOff val="152821"/>
            <a:satOff val="30568"/>
            <a:lumOff val="705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“Functional”</a:t>
          </a:r>
          <a:endParaRPr lang="en-US" sz="2400" b="1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Conjunctions, Prepositions, Articles, Pronouns</a:t>
          </a:r>
          <a:endParaRPr lang="en-US" sz="2400" b="1" kern="1200" dirty="0"/>
        </a:p>
      </dsp:txBody>
      <dsp:txXfrm>
        <a:off x="3737872" y="2439906"/>
        <a:ext cx="2783158" cy="1791575"/>
      </dsp:txXfrm>
    </dsp:sp>
    <dsp:sp modelId="{9BD25B0F-5003-4250-9CC4-6AF81B6AD596}">
      <dsp:nvSpPr>
        <dsp:cNvPr id="0" name=""/>
        <dsp:cNvSpPr/>
      </dsp:nvSpPr>
      <dsp:spPr>
        <a:xfrm rot="10800015" flipH="1">
          <a:off x="3286147" y="3135336"/>
          <a:ext cx="25596" cy="40073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5">
            <a:hueOff val="152821"/>
            <a:satOff val="30568"/>
            <a:lumOff val="705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 rot="10800000">
        <a:off x="3293826" y="3215482"/>
        <a:ext cx="10238" cy="240440"/>
      </dsp:txXfrm>
    </dsp:sp>
    <dsp:sp modelId="{81EB6567-74F9-48DD-AEF2-F1CCEA073E71}">
      <dsp:nvSpPr>
        <dsp:cNvPr id="0" name=""/>
        <dsp:cNvSpPr/>
      </dsp:nvSpPr>
      <dsp:spPr>
        <a:xfrm>
          <a:off x="27946" y="2346085"/>
          <a:ext cx="2887812" cy="1979249"/>
        </a:xfrm>
        <a:prstGeom prst="roundRect">
          <a:avLst>
            <a:gd name="adj" fmla="val 10000"/>
          </a:avLst>
        </a:prstGeom>
        <a:solidFill>
          <a:schemeClr val="accent5">
            <a:hueOff val="305643"/>
            <a:satOff val="61137"/>
            <a:lumOff val="1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“Lexical”</a:t>
          </a:r>
          <a:endParaRPr lang="en-US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Nouns, Verbs, Adjectives</a:t>
          </a:r>
          <a:endParaRPr lang="en-US" sz="1500" b="1" kern="1200" dirty="0"/>
        </a:p>
      </dsp:txBody>
      <dsp:txXfrm>
        <a:off x="85916" y="2404055"/>
        <a:ext cx="2771872" cy="1863309"/>
      </dsp:txXfrm>
    </dsp:sp>
    <dsp:sp modelId="{3F1E2895-551D-4694-A95A-474EBD067A3D}">
      <dsp:nvSpPr>
        <dsp:cNvPr id="0" name=""/>
        <dsp:cNvSpPr/>
      </dsp:nvSpPr>
      <dsp:spPr>
        <a:xfrm rot="18429635">
          <a:off x="2276383" y="1669456"/>
          <a:ext cx="613099" cy="40073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5">
            <a:hueOff val="305643"/>
            <a:satOff val="61137"/>
            <a:lumOff val="1411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2396603" y="1749602"/>
        <a:ext cx="372659" cy="2404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4FB191-1517-44BD-89F0-056079599564}">
      <dsp:nvSpPr>
        <dsp:cNvPr id="0" name=""/>
        <dsp:cNvSpPr/>
      </dsp:nvSpPr>
      <dsp:spPr>
        <a:xfrm>
          <a:off x="2309817" y="-19992"/>
          <a:ext cx="2134618" cy="78199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Bound Morphemes</a:t>
          </a:r>
          <a:endParaRPr lang="en-US" sz="1800" b="1" kern="1200" dirty="0"/>
        </a:p>
      </dsp:txBody>
      <dsp:txXfrm>
        <a:off x="2332721" y="2912"/>
        <a:ext cx="2088810" cy="736188"/>
      </dsp:txXfrm>
    </dsp:sp>
    <dsp:sp modelId="{30673381-7BC9-4900-A84C-A49CCFAA7A8B}">
      <dsp:nvSpPr>
        <dsp:cNvPr id="0" name=""/>
        <dsp:cNvSpPr/>
      </dsp:nvSpPr>
      <dsp:spPr>
        <a:xfrm rot="3261753">
          <a:off x="3673122" y="1212808"/>
          <a:ext cx="897327" cy="39378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3791257" y="1291564"/>
        <a:ext cx="661057" cy="236270"/>
      </dsp:txXfrm>
    </dsp:sp>
    <dsp:sp modelId="{9AB131FF-656E-462A-AAFA-F421F6BFF8CF}">
      <dsp:nvSpPr>
        <dsp:cNvPr id="0" name=""/>
        <dsp:cNvSpPr/>
      </dsp:nvSpPr>
      <dsp:spPr>
        <a:xfrm>
          <a:off x="3910010" y="2057395"/>
          <a:ext cx="2686004" cy="186041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“Inflectional”</a:t>
          </a:r>
          <a:endParaRPr lang="en-US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Change in grammatical function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(8 changes)</a:t>
          </a:r>
          <a:endParaRPr lang="en-US" sz="1800" kern="1200" dirty="0"/>
        </a:p>
      </dsp:txBody>
      <dsp:txXfrm>
        <a:off x="3964500" y="2111885"/>
        <a:ext cx="2577024" cy="1751430"/>
      </dsp:txXfrm>
    </dsp:sp>
    <dsp:sp modelId="{18CEAD48-0623-413C-978E-43060F69123E}">
      <dsp:nvSpPr>
        <dsp:cNvPr id="0" name=""/>
        <dsp:cNvSpPr/>
      </dsp:nvSpPr>
      <dsp:spPr>
        <a:xfrm rot="10821437">
          <a:off x="3275242" y="2778837"/>
          <a:ext cx="147897" cy="39378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 rot="10800000">
        <a:off x="3319611" y="2857593"/>
        <a:ext cx="59159" cy="236270"/>
      </dsp:txXfrm>
    </dsp:sp>
    <dsp:sp modelId="{9C27142E-9484-4817-9559-171C2C67A5B4}">
      <dsp:nvSpPr>
        <dsp:cNvPr id="0" name=""/>
        <dsp:cNvSpPr/>
      </dsp:nvSpPr>
      <dsp:spPr>
        <a:xfrm>
          <a:off x="147935" y="2016416"/>
          <a:ext cx="2640438" cy="189516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“Derivational”</a:t>
          </a:r>
          <a:endParaRPr lang="en-US" sz="1700" b="1" kern="1200" dirty="0" smtClean="0"/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Change in grammatical category</a:t>
          </a:r>
          <a:endParaRPr lang="en-US" sz="1700" b="1" kern="1200" dirty="0"/>
        </a:p>
      </dsp:txBody>
      <dsp:txXfrm>
        <a:off x="203442" y="2071923"/>
        <a:ext cx="2529424" cy="1784150"/>
      </dsp:txXfrm>
    </dsp:sp>
    <dsp:sp modelId="{80BC5373-A88E-4EBB-8E00-0FA6B8C88DFD}">
      <dsp:nvSpPr>
        <dsp:cNvPr id="0" name=""/>
        <dsp:cNvSpPr/>
      </dsp:nvSpPr>
      <dsp:spPr>
        <a:xfrm rot="18381640">
          <a:off x="2178856" y="1192319"/>
          <a:ext cx="897327" cy="39378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2296991" y="1271075"/>
        <a:ext cx="661057" cy="2362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0AD4B0B-0EF5-4239-8326-2895C73866E1}" type="datetimeFigureOut">
              <a:rPr lang="en-US" smtClean="0"/>
              <a:t>9/24/2013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D66A673-3EE3-41AE-A876-2C249D3F820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4B0B-0EF5-4239-8326-2895C73866E1}" type="datetimeFigureOut">
              <a:rPr lang="en-US" smtClean="0"/>
              <a:t>9/24/2013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673-3EE3-41AE-A876-2C249D3F820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4B0B-0EF5-4239-8326-2895C73866E1}" type="datetimeFigureOut">
              <a:rPr lang="en-US" smtClean="0"/>
              <a:t>9/24/2013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673-3EE3-41AE-A876-2C249D3F820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4B0B-0EF5-4239-8326-2895C73866E1}" type="datetimeFigureOut">
              <a:rPr lang="en-US" smtClean="0"/>
              <a:t>9/24/2013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673-3EE3-41AE-A876-2C249D3F820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4B0B-0EF5-4239-8326-2895C73866E1}" type="datetimeFigureOut">
              <a:rPr lang="en-US" smtClean="0"/>
              <a:t>9/24/2013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673-3EE3-41AE-A876-2C249D3F820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4B0B-0EF5-4239-8326-2895C73866E1}" type="datetimeFigureOut">
              <a:rPr lang="en-US" smtClean="0"/>
              <a:t>9/24/2013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673-3EE3-41AE-A876-2C249D3F820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4B0B-0EF5-4239-8326-2895C73866E1}" type="datetimeFigureOut">
              <a:rPr lang="en-US" smtClean="0"/>
              <a:t>9/24/2013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673-3EE3-41AE-A876-2C249D3F820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4B0B-0EF5-4239-8326-2895C73866E1}" type="datetimeFigureOut">
              <a:rPr lang="en-US" smtClean="0"/>
              <a:t>9/24/2013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673-3EE3-41AE-A876-2C249D3F820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4B0B-0EF5-4239-8326-2895C73866E1}" type="datetimeFigureOut">
              <a:rPr lang="en-US" smtClean="0"/>
              <a:t>9/24/2013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673-3EE3-41AE-A876-2C249D3F820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4B0B-0EF5-4239-8326-2895C73866E1}" type="datetimeFigureOut">
              <a:rPr lang="en-US" smtClean="0"/>
              <a:t>9/24/2013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673-3EE3-41AE-A876-2C249D3F820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4B0B-0EF5-4239-8326-2895C73866E1}" type="datetimeFigureOut">
              <a:rPr lang="en-US" smtClean="0"/>
              <a:t>9/24/2013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673-3EE3-41AE-A876-2C249D3F820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0AD4B0B-0EF5-4239-8326-2895C73866E1}" type="datetimeFigureOut">
              <a:rPr lang="en-US" smtClean="0"/>
              <a:t>9/24/2013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D66A673-3EE3-41AE-A876-2C249D3F8205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Morphology	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Six</a:t>
            </a:r>
          </a:p>
          <a:p>
            <a:r>
              <a:rPr lang="en-US" dirty="0" smtClean="0"/>
              <a:t>CIED 4013</a:t>
            </a:r>
          </a:p>
          <a:p>
            <a:r>
              <a:rPr lang="en-US" dirty="0" smtClean="0"/>
              <a:t>Dr. Bowles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35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Morphology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smtClean="0"/>
              <a:t>Morphology: The </a:t>
            </a:r>
            <a:r>
              <a:rPr lang="en-US" dirty="0"/>
              <a:t>study of word </a:t>
            </a:r>
            <a:r>
              <a:rPr lang="en-US" dirty="0" smtClean="0"/>
              <a:t>formation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“morph” = shape or form</a:t>
            </a:r>
          </a:p>
          <a:p>
            <a:pPr marL="68580" indent="0">
              <a:buNone/>
            </a:pPr>
            <a:r>
              <a:rPr lang="en-US" dirty="0" smtClean="0"/>
              <a:t>-ology = the study of….something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smtClean="0"/>
              <a:t>Morpheme: The smallest unit of meaning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604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01136"/>
          </a:xfrm>
        </p:spPr>
        <p:txBody>
          <a:bodyPr/>
          <a:lstStyle/>
          <a:p>
            <a:pPr algn="ctr"/>
            <a:r>
              <a:rPr lang="en-US" b="1" dirty="0" smtClean="0"/>
              <a:t> Morphemes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9563938"/>
              </p:ext>
            </p:extLst>
          </p:nvPr>
        </p:nvGraphicFramePr>
        <p:xfrm>
          <a:off x="1066800" y="1905000"/>
          <a:ext cx="6777037" cy="4575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8666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01136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Free Morphemes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2781543"/>
              </p:ext>
            </p:extLst>
          </p:nvPr>
        </p:nvGraphicFramePr>
        <p:xfrm>
          <a:off x="1042988" y="1905000"/>
          <a:ext cx="6777037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0654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953536"/>
          </a:xfrm>
        </p:spPr>
        <p:txBody>
          <a:bodyPr/>
          <a:lstStyle/>
          <a:p>
            <a:pPr algn="ctr"/>
            <a:r>
              <a:rPr lang="en-US" b="1" dirty="0" smtClean="0"/>
              <a:t>Bound</a:t>
            </a:r>
            <a:r>
              <a:rPr lang="en-US" dirty="0" smtClean="0"/>
              <a:t> </a:t>
            </a:r>
            <a:r>
              <a:rPr lang="en-US" b="1" dirty="0" smtClean="0"/>
              <a:t>Morphemes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7967829"/>
              </p:ext>
            </p:extLst>
          </p:nvPr>
        </p:nvGraphicFramePr>
        <p:xfrm>
          <a:off x="1042988" y="2057400"/>
          <a:ext cx="6777037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14462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33</TotalTime>
  <Words>95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Austin</vt:lpstr>
      <vt:lpstr>Morphology  </vt:lpstr>
      <vt:lpstr>Morphology</vt:lpstr>
      <vt:lpstr> Morphemes</vt:lpstr>
      <vt:lpstr>Free Morphemes</vt:lpstr>
      <vt:lpstr>Bound Morphemes</vt:lpstr>
    </vt:vector>
  </TitlesOfParts>
  <Company>University of Arkansas - COEHP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Morphology</dc:title>
  <dc:creator>Freddie Bowles</dc:creator>
  <cp:lastModifiedBy>Freddie Bowles</cp:lastModifiedBy>
  <cp:revision>5</cp:revision>
  <dcterms:created xsi:type="dcterms:W3CDTF">2012-09-25T18:13:57Z</dcterms:created>
  <dcterms:modified xsi:type="dcterms:W3CDTF">2013-09-24T17:23:35Z</dcterms:modified>
</cp:coreProperties>
</file>