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01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DC62640B-5EDB-4249-A2D2-C913AD31B2AB}" type="datetimeFigureOut">
              <a:rPr lang="en-US" smtClean="0"/>
              <a:pPr/>
              <a:t>8/23/2012</a:t>
            </a:fld>
            <a:endParaRPr lang="en-US" dirty="0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fbowles@uark.edu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iowa.edu/~acadtech/phonetics/spanish/frameset.html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CIED 4013: Capstone Course for Foreign Language Licensure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9525" y="3276600"/>
            <a:ext cx="5256213" cy="2971800"/>
          </a:xfrm>
        </p:spPr>
        <p:txBody>
          <a:bodyPr/>
          <a:lstStyle/>
          <a:p>
            <a:r>
              <a:rPr lang="en-US" dirty="0" smtClean="0"/>
              <a:t>WELCOME!  Bienvenue!</a:t>
            </a:r>
          </a:p>
          <a:p>
            <a:r>
              <a:rPr lang="en-US" dirty="0" smtClean="0"/>
              <a:t>Bienvenido!  Willkommen!</a:t>
            </a:r>
          </a:p>
          <a:p>
            <a:endParaRPr lang="en-US" dirty="0"/>
          </a:p>
          <a:p>
            <a:r>
              <a:rPr lang="en-US" dirty="0" smtClean="0"/>
              <a:t>Dr. Freddie A. Bowles</a:t>
            </a:r>
          </a:p>
          <a:p>
            <a:r>
              <a:rPr lang="en-US" dirty="0" smtClean="0">
                <a:hlinkClick r:id="rId2"/>
              </a:rPr>
              <a:t>fbowles@uark.edu</a:t>
            </a:r>
            <a:endParaRPr lang="en-US" dirty="0" smtClean="0"/>
          </a:p>
          <a:p>
            <a:r>
              <a:rPr lang="en-US" dirty="0" smtClean="0"/>
              <a:t>575-3035</a:t>
            </a:r>
          </a:p>
          <a:p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Week One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Goals: </a:t>
            </a:r>
          </a:p>
          <a:p>
            <a:r>
              <a:rPr lang="en-US" dirty="0"/>
              <a:t>t</a:t>
            </a:r>
            <a:r>
              <a:rPr lang="en-US" dirty="0" smtClean="0"/>
              <a:t>o build a learning community</a:t>
            </a:r>
          </a:p>
          <a:p>
            <a:r>
              <a:rPr lang="en-US" dirty="0"/>
              <a:t>t</a:t>
            </a:r>
            <a:r>
              <a:rPr lang="en-US" dirty="0" smtClean="0"/>
              <a:t>o provide an overview of the class</a:t>
            </a:r>
          </a:p>
          <a:p>
            <a:r>
              <a:rPr lang="en-US" dirty="0" smtClean="0"/>
              <a:t>to understand the requirements for becoming an educator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25" y="1371600"/>
            <a:ext cx="5257800" cy="5029200"/>
          </a:xfrm>
        </p:spPr>
        <p:txBody>
          <a:bodyPr/>
          <a:lstStyle/>
          <a:p>
            <a:r>
              <a:rPr lang="en-US" sz="2000" dirty="0" smtClean="0"/>
              <a:t>Students will be able to determine evidence for their portfolios by discussing ideas with their language families.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SWBT consider becoming a professional by discussing the AFLTA and ACTFL website and membership information.</a:t>
            </a:r>
          </a:p>
          <a:p>
            <a:endParaRPr lang="en-US" sz="2000" dirty="0" smtClean="0"/>
          </a:p>
          <a:p>
            <a:r>
              <a:rPr lang="en-US" sz="2000" dirty="0" smtClean="0"/>
              <a:t>SWBT consider the usefulness of standards by looking at the ADE frameworks, ACTFL standards, and Common Core State Standards.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Thursday, August 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HW</a:t>
            </a:r>
          </a:p>
          <a:p>
            <a:r>
              <a:rPr lang="en-US" dirty="0" smtClean="0"/>
              <a:t>Be prepared to discuss chapter one in text.</a:t>
            </a:r>
          </a:p>
          <a:p>
            <a:r>
              <a:rPr lang="en-US" dirty="0" smtClean="0"/>
              <a:t>Bring copy of TL phonological system to class.</a:t>
            </a:r>
          </a:p>
          <a:p>
            <a:r>
              <a:rPr lang="en-US" dirty="0" smtClean="0"/>
              <a:t>Review website: </a:t>
            </a:r>
            <a:r>
              <a:rPr lang="en-US" u="sng" dirty="0" smtClean="0">
                <a:hlinkClick r:id="rId2"/>
              </a:rPr>
              <a:t>http://www.uiowa.edu/~acadtech/phonetics/spanish/frameset.html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ck of books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tack of books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Stack of books design template</Template>
  <TotalTime>151</TotalTime>
  <Words>139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Stack of books design template</vt:lpstr>
      <vt:lpstr>1_Stack of books design template</vt:lpstr>
      <vt:lpstr>CIED 4013: Capstone Course for Foreign Language Licensure</vt:lpstr>
      <vt:lpstr>Week One </vt:lpstr>
      <vt:lpstr>Objectives</vt:lpstr>
      <vt:lpstr>For Thursday, August 23</vt:lpstr>
    </vt:vector>
  </TitlesOfParts>
  <Company>College of Education &amp; Health Professions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Freddie Bowles</dc:creator>
  <cp:lastModifiedBy>Eb</cp:lastModifiedBy>
  <cp:revision>25</cp:revision>
  <dcterms:created xsi:type="dcterms:W3CDTF">2012-01-17T19:16:53Z</dcterms:created>
  <dcterms:modified xsi:type="dcterms:W3CDTF">2012-08-23T15:02:38Z</dcterms:modified>
</cp:coreProperties>
</file>