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470" y="3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DC62640B-5EDB-4249-A2D2-C913AD31B2AB}" type="datetimeFigureOut">
              <a:rPr lang="en-US" smtClean="0"/>
              <a:pPr/>
              <a:t>8/26/2013</a:t>
            </a:fld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bowles@uark.edu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flta.org/" TargetMode="External"/><Relationship Id="rId2" Type="http://schemas.openxmlformats.org/officeDocument/2006/relationships/hyperlink" Target="http://www.actfl.org/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corestandards.org/" TargetMode="External"/><Relationship Id="rId4" Type="http://schemas.openxmlformats.org/officeDocument/2006/relationships/hyperlink" Target="http://www.arkansased.org/divisions/learning-services/curriculum-and-instruction/frameworks/curriculum_categories/foreign-langu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CIED 4013: Capstone Course for Foreign Language Licensure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9525" y="3276600"/>
            <a:ext cx="5256213" cy="2971800"/>
          </a:xfrm>
        </p:spPr>
        <p:txBody>
          <a:bodyPr/>
          <a:lstStyle/>
          <a:p>
            <a:r>
              <a:rPr lang="en-US" dirty="0" smtClean="0"/>
              <a:t>WELCOME!  Bienvenue!</a:t>
            </a:r>
          </a:p>
          <a:p>
            <a:r>
              <a:rPr lang="en-US" dirty="0" smtClean="0"/>
              <a:t>Bienvenido!  Willkommen!</a:t>
            </a:r>
          </a:p>
          <a:p>
            <a:endParaRPr lang="en-US" dirty="0"/>
          </a:p>
          <a:p>
            <a:r>
              <a:rPr lang="en-US" dirty="0" smtClean="0"/>
              <a:t>Dr. Freddie A. Bowles</a:t>
            </a:r>
          </a:p>
          <a:p>
            <a:r>
              <a:rPr lang="en-US" dirty="0" smtClean="0">
                <a:hlinkClick r:id="rId2"/>
              </a:rPr>
              <a:t>fbowles@uark.edu</a:t>
            </a:r>
            <a:endParaRPr lang="en-US" dirty="0" smtClean="0"/>
          </a:p>
          <a:p>
            <a:r>
              <a:rPr lang="en-US" dirty="0" smtClean="0"/>
              <a:t>575-3035</a:t>
            </a:r>
          </a:p>
          <a:p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One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Goals: </a:t>
            </a:r>
          </a:p>
          <a:p>
            <a:r>
              <a:rPr lang="en-US" dirty="0"/>
              <a:t>t</a:t>
            </a:r>
            <a:r>
              <a:rPr lang="en-US" dirty="0" smtClean="0"/>
              <a:t>o build a learning community</a:t>
            </a:r>
          </a:p>
          <a:p>
            <a:r>
              <a:rPr lang="en-US" dirty="0"/>
              <a:t>t</a:t>
            </a:r>
            <a:r>
              <a:rPr lang="en-US" dirty="0" smtClean="0"/>
              <a:t>o provide an overview of the class</a:t>
            </a:r>
          </a:p>
          <a:p>
            <a:r>
              <a:rPr lang="en-US" dirty="0" smtClean="0"/>
              <a:t>to understand the requirements for becoming an educator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525" y="1371600"/>
            <a:ext cx="5257800" cy="5029200"/>
          </a:xfrm>
        </p:spPr>
        <p:txBody>
          <a:bodyPr/>
          <a:lstStyle/>
          <a:p>
            <a:r>
              <a:rPr lang="en-US" sz="2000" dirty="0" smtClean="0"/>
              <a:t>Students will be able to determine evidence for their portfolios by discussing ideas with their language families.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SWBT consider becoming a professional by discussing the AFLTA and ACTFL website and membership information.</a:t>
            </a:r>
          </a:p>
          <a:p>
            <a:endParaRPr lang="en-US" sz="2000" dirty="0" smtClean="0"/>
          </a:p>
          <a:p>
            <a:r>
              <a:rPr lang="en-US" sz="2000" dirty="0" smtClean="0"/>
              <a:t>SWBT consider the usefulness of standards by looking at the ADE frameworks, ACTFL standards, and Common Core State Standards.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Thursday, August 29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553199" cy="4525963"/>
          </a:xfrm>
        </p:spPr>
        <p:txBody>
          <a:bodyPr/>
          <a:lstStyle/>
          <a:p>
            <a:r>
              <a:rPr lang="en-US" dirty="0" smtClean="0"/>
              <a:t>Review websites: </a:t>
            </a:r>
          </a:p>
          <a:p>
            <a:pPr lvl="1"/>
            <a:r>
              <a:rPr lang="en-US" dirty="0">
                <a:hlinkClick r:id="rId2"/>
              </a:rPr>
              <a:t>http://www.actfl.org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http://www.aflta.org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>
                <a:hlinkClick r:id="rId4"/>
              </a:rPr>
              <a:t>http://</a:t>
            </a:r>
            <a:r>
              <a:rPr lang="en-US" smtClean="0">
                <a:hlinkClick r:id="rId4"/>
              </a:rPr>
              <a:t>www.arkansased.org/divisions/learning-services/curriculum-and-instruction/frameworks/curriculum_categories/foreign-language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://www.corestandards.org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Stack of books design template</Template>
  <TotalTime>169</TotalTime>
  <Words>130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Stack of books design template</vt:lpstr>
      <vt:lpstr>1_Stack of books design template</vt:lpstr>
      <vt:lpstr>CIED 4013: Capstone Course for Foreign Language Licensure</vt:lpstr>
      <vt:lpstr>Week One </vt:lpstr>
      <vt:lpstr>Objectives</vt:lpstr>
      <vt:lpstr>For Thursday, August 29</vt:lpstr>
    </vt:vector>
  </TitlesOfParts>
  <Company>College of Education &amp; Health Professions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Freddie Bowles</dc:creator>
  <cp:lastModifiedBy>Eb</cp:lastModifiedBy>
  <cp:revision>28</cp:revision>
  <dcterms:created xsi:type="dcterms:W3CDTF">2012-01-17T19:16:53Z</dcterms:created>
  <dcterms:modified xsi:type="dcterms:W3CDTF">2013-08-27T03:05:27Z</dcterms:modified>
</cp:coreProperties>
</file>