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4E6BB27-1D99-4962-BEDC-975523D833DE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0E0DCA60-65DC-4C24-9D2D-0AFCD786D9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BB27-1D99-4962-BEDC-975523D833DE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DCA60-65DC-4C24-9D2D-0AFCD786D9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BB27-1D99-4962-BEDC-975523D833DE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DCA60-65DC-4C24-9D2D-0AFCD786D9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BB27-1D99-4962-BEDC-975523D833DE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DCA60-65DC-4C24-9D2D-0AFCD786D9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BB27-1D99-4962-BEDC-975523D833DE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DCA60-65DC-4C24-9D2D-0AFCD786D9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BB27-1D99-4962-BEDC-975523D833DE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DCA60-65DC-4C24-9D2D-0AFCD786D98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BB27-1D99-4962-BEDC-975523D833DE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DCA60-65DC-4C24-9D2D-0AFCD786D98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BB27-1D99-4962-BEDC-975523D833DE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DCA60-65DC-4C24-9D2D-0AFCD786D9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BB27-1D99-4962-BEDC-975523D833DE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DCA60-65DC-4C24-9D2D-0AFCD786D9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4E6BB27-1D99-4962-BEDC-975523D833DE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0E0DCA60-65DC-4C24-9D2D-0AFCD786D9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4E6BB27-1D99-4962-BEDC-975523D833DE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0E0DCA60-65DC-4C24-9D2D-0AFCD786D9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4E6BB27-1D99-4962-BEDC-975523D833DE}" type="datetimeFigureOut">
              <a:rPr lang="en-US" smtClean="0"/>
              <a:t>8/26/2014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E0DCA60-65DC-4C24-9D2D-0AFCD786D98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fbowles@uark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archquotes.com/quotation/I_can%27t_stand_people_that_don%27t_know_the_difference_between_%27your%27_and_%27you%27re.%27_Their_so_stupid.../333139/" TargetMode="External"/><Relationship Id="rId2" Type="http://schemas.openxmlformats.org/officeDocument/2006/relationships/hyperlink" Target="http://www.searchquotes.com/quotation/Learn_to_spell_kids%2C_auto_correct_isnt_always_write%21/415964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295400"/>
            <a:ext cx="6781799" cy="2327625"/>
          </a:xfrm>
        </p:spPr>
        <p:txBody>
          <a:bodyPr>
            <a:normAutofit/>
          </a:bodyPr>
          <a:lstStyle/>
          <a:p>
            <a:r>
              <a:rPr lang="en-US" dirty="0" smtClean="0"/>
              <a:t>CIED 5543</a:t>
            </a:r>
            <a:br>
              <a:rPr lang="en-US" dirty="0" smtClean="0"/>
            </a:br>
            <a:r>
              <a:rPr lang="en-US" dirty="0" smtClean="0"/>
              <a:t>Structures of </a:t>
            </a:r>
            <a:br>
              <a:rPr lang="en-US" dirty="0" smtClean="0"/>
            </a:br>
            <a:r>
              <a:rPr lang="en-US" dirty="0" smtClean="0"/>
              <a:t>American English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Dr. Freddie Bowles</a:t>
            </a:r>
          </a:p>
          <a:p>
            <a:r>
              <a:rPr lang="en-US" dirty="0" smtClean="0">
                <a:hlinkClick r:id="rId2"/>
              </a:rPr>
              <a:t>fbowles@uark.edu</a:t>
            </a:r>
            <a:endParaRPr lang="en-US" dirty="0" smtClean="0"/>
          </a:p>
          <a:p>
            <a:r>
              <a:rPr lang="en-US" dirty="0" smtClean="0"/>
              <a:t>479-575-3035</a:t>
            </a:r>
          </a:p>
          <a:p>
            <a:r>
              <a:rPr lang="en-US" dirty="0" smtClean="0"/>
              <a:t>Peabody Hall 312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535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Welcome!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class is designed to help you become awesome teachers of grammar .  </a:t>
            </a:r>
          </a:p>
          <a:p>
            <a:endParaRPr lang="en-US" dirty="0"/>
          </a:p>
          <a:p>
            <a:r>
              <a:rPr lang="en-US" dirty="0" smtClean="0"/>
              <a:t>We will examine our own grammar proficiency, talk about why we need to teach grammar, and try to define it!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560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Funny 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hlinkClick r:id="rId2" tooltip="Learn to spell kids, auto correct isnt always write!"/>
              </a:rPr>
              <a:t>Learn to spell kids, auto correct </a:t>
            </a:r>
            <a:r>
              <a:rPr lang="en-US" sz="3600" dirty="0" err="1">
                <a:hlinkClick r:id="rId2" tooltip="Learn to spell kids, auto correct isnt always write!"/>
              </a:rPr>
              <a:t>isnt</a:t>
            </a:r>
            <a:r>
              <a:rPr lang="en-US" sz="3600" dirty="0">
                <a:hlinkClick r:id="rId2" tooltip="Learn to spell kids, auto correct isnt always write!"/>
              </a:rPr>
              <a:t> always write</a:t>
            </a:r>
            <a:r>
              <a:rPr lang="en-US" sz="3600" dirty="0" smtClean="0">
                <a:hlinkClick r:id="rId2" tooltip="Learn to spell kids, auto correct isnt always write!"/>
              </a:rPr>
              <a:t>!</a:t>
            </a:r>
            <a:endParaRPr lang="en-US" sz="3600" dirty="0" smtClean="0"/>
          </a:p>
          <a:p>
            <a:endParaRPr lang="en-US" dirty="0"/>
          </a:p>
          <a:p>
            <a:r>
              <a:rPr lang="en-US" sz="3200" dirty="0">
                <a:hlinkClick r:id="rId3" tooltip="I can't stand people that don't know the difference between 'your' and 'you're.' Their so stupid..."/>
              </a:rPr>
              <a:t>I can't stand people that don't know the difference between 'your' and 'you're.' Their so stupid...</a:t>
            </a:r>
            <a:endParaRPr lang="en-US" sz="32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72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Class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Goals:</a:t>
            </a:r>
          </a:p>
          <a:p>
            <a:pPr lvl="1"/>
            <a:r>
              <a:rPr lang="en-US" dirty="0" smtClean="0"/>
              <a:t>To build a learning community</a:t>
            </a:r>
          </a:p>
          <a:p>
            <a:pPr lvl="1"/>
            <a:r>
              <a:rPr lang="en-US" dirty="0" smtClean="0"/>
              <a:t>To determine how grammar is defined</a:t>
            </a:r>
          </a:p>
          <a:p>
            <a:pPr lvl="1"/>
            <a:r>
              <a:rPr lang="en-US" dirty="0" smtClean="0"/>
              <a:t>To assess your knowledge of grammar</a:t>
            </a:r>
          </a:p>
          <a:p>
            <a:pPr lvl="1"/>
            <a:r>
              <a:rPr lang="en-US" dirty="0" smtClean="0"/>
              <a:t>To analyze resources for audience and purpose</a:t>
            </a:r>
          </a:p>
          <a:p>
            <a:pPr lvl="1"/>
            <a:r>
              <a:rPr lang="en-US" dirty="0" smtClean="0"/>
              <a:t>To think about your own beliefs regarding teaching and learning grammar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061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828800"/>
            <a:ext cx="6196405" cy="4267200"/>
          </a:xfrm>
        </p:spPr>
        <p:txBody>
          <a:bodyPr>
            <a:normAutofit/>
          </a:bodyPr>
          <a:lstStyle/>
          <a:p>
            <a:r>
              <a:rPr lang="en-US" dirty="0" smtClean="0"/>
              <a:t>Bell ringer:	Getting to know you</a:t>
            </a:r>
          </a:p>
          <a:p>
            <a:r>
              <a:rPr lang="en-US" dirty="0" smtClean="0"/>
              <a:t>Preview:	Learning more about you	</a:t>
            </a:r>
          </a:p>
          <a:p>
            <a:pPr marL="365760" lvl="1" indent="0">
              <a:buNone/>
            </a:pPr>
            <a:r>
              <a:rPr lang="en-US" dirty="0"/>
              <a:t>	</a:t>
            </a:r>
            <a:r>
              <a:rPr lang="en-US" dirty="0" smtClean="0"/>
              <a:t>	Looking at the syllabus</a:t>
            </a:r>
          </a:p>
          <a:p>
            <a:r>
              <a:rPr lang="en-US" dirty="0" smtClean="0"/>
              <a:t>Review:	What you know</a:t>
            </a:r>
          </a:p>
          <a:p>
            <a:r>
              <a:rPr lang="en-US" dirty="0" smtClean="0"/>
              <a:t>View:	Defining grammar</a:t>
            </a:r>
          </a:p>
          <a:p>
            <a:pPr marL="0" indent="0">
              <a:buNone/>
            </a:pPr>
            <a:r>
              <a:rPr lang="en-US" dirty="0" smtClean="0"/>
              <a:t>		Looking at grammar books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Talking about grammar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Doing grammar</a:t>
            </a:r>
          </a:p>
          <a:p>
            <a:pPr marL="0" indent="0">
              <a:buNone/>
            </a:pPr>
            <a:r>
              <a:rPr lang="en-US" dirty="0" smtClean="0"/>
              <a:t>Closure:	Assignments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916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229</TotalTime>
  <Words>125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Pushpin</vt:lpstr>
      <vt:lpstr>CIED 5543 Structures of  American English</vt:lpstr>
      <vt:lpstr>Welcome! </vt:lpstr>
      <vt:lpstr>Funny Grammar</vt:lpstr>
      <vt:lpstr>Today’s Class </vt:lpstr>
      <vt:lpstr>Our plan</vt:lpstr>
    </vt:vector>
  </TitlesOfParts>
  <Company>University of Arkansas - COEHP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CIED 5543 Structures of  American English</dc:title>
  <dc:creator>Freddie Bowles</dc:creator>
  <cp:lastModifiedBy>Freddie Bowles</cp:lastModifiedBy>
  <cp:revision>7</cp:revision>
  <dcterms:created xsi:type="dcterms:W3CDTF">2014-08-26T17:59:54Z</dcterms:created>
  <dcterms:modified xsi:type="dcterms:W3CDTF">2014-08-26T21:49:30Z</dcterms:modified>
</cp:coreProperties>
</file>